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9" r:id="rId1"/>
  </p:sldMasterIdLst>
  <p:notesMasterIdLst>
    <p:notesMasterId r:id="rId9"/>
  </p:notesMasterIdLst>
  <p:handoutMasterIdLst>
    <p:handoutMasterId r:id="rId10"/>
  </p:handoutMasterIdLst>
  <p:sldIdLst>
    <p:sldId id="256" r:id="rId2"/>
    <p:sldId id="310" r:id="rId3"/>
    <p:sldId id="418" r:id="rId4"/>
    <p:sldId id="419" r:id="rId5"/>
    <p:sldId id="421" r:id="rId6"/>
    <p:sldId id="420" r:id="rId7"/>
    <p:sldId id="423" r:id="rId8"/>
  </p:sldIdLst>
  <p:sldSz cx="9144000" cy="6858000" type="screen4x3"/>
  <p:notesSz cx="9296400" cy="70104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ahoma" panose="020B060403050404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5674F6"/>
    <a:srgbClr val="6289F8"/>
    <a:srgbClr val="8097F8"/>
    <a:srgbClr val="2C61F6"/>
    <a:srgbClr val="F8F0D0"/>
    <a:srgbClr val="F2E4AA"/>
    <a:srgbClr val="F4E9B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735" autoAdjust="0"/>
    <p:restoredTop sz="94686" autoAdjust="0"/>
  </p:normalViewPr>
  <p:slideViewPr>
    <p:cSldViewPr>
      <p:cViewPr varScale="1">
        <p:scale>
          <a:sx n="116" d="100"/>
          <a:sy n="116" d="100"/>
        </p:scale>
        <p:origin x="984" y="1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74" d="100"/>
          <a:sy n="74" d="100"/>
        </p:scale>
        <p:origin x="2870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5.xml"/><Relationship Id="rId2" Type="http://schemas.openxmlformats.org/officeDocument/2006/relationships/slide" Target="slides/slide4.xml"/><Relationship Id="rId1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>
            <a:extLst>
              <a:ext uri="{FF2B5EF4-FFF2-40B4-BE49-F238E27FC236}">
                <a16:creationId xmlns:a16="http://schemas.microsoft.com/office/drawing/2014/main" id="{2B309AEA-392C-44FC-8428-AC806E94DA9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027767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0" tIns="46584" rIns="93170" bIns="46584" numCol="1" anchor="t" anchorCtr="0" compatLnSpc="1">
            <a:prstTxWarp prst="textNoShape">
              <a:avLst/>
            </a:prstTxWarp>
          </a:bodyPr>
          <a:lstStyle>
            <a:lvl1pPr algn="l" defTabSz="931804" eaLnBrk="1" hangingPunct="1">
              <a:defRPr sz="1300"/>
            </a:lvl1pPr>
          </a:lstStyle>
          <a:p>
            <a:pPr>
              <a:defRPr/>
            </a:pPr>
            <a:r>
              <a:rPr lang="en-US"/>
              <a:t>Trees</a:t>
            </a:r>
          </a:p>
        </p:txBody>
      </p:sp>
      <p:sp>
        <p:nvSpPr>
          <p:cNvPr id="15363" name="Rectangle 3">
            <a:extLst>
              <a:ext uri="{FF2B5EF4-FFF2-40B4-BE49-F238E27FC236}">
                <a16:creationId xmlns:a16="http://schemas.microsoft.com/office/drawing/2014/main" id="{7B3EA223-882D-41D6-B21E-96D6EB148C1E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268636" y="0"/>
            <a:ext cx="4027766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0" tIns="46584" rIns="93170" bIns="46584" numCol="1" anchor="t" anchorCtr="0" compatLnSpc="1">
            <a:prstTxWarp prst="textNoShape">
              <a:avLst/>
            </a:prstTxWarp>
          </a:bodyPr>
          <a:lstStyle>
            <a:lvl1pPr algn="r" defTabSz="931804" eaLnBrk="1" hangingPunct="1">
              <a:defRPr sz="1300"/>
            </a:lvl1pPr>
          </a:lstStyle>
          <a:p>
            <a:pPr>
              <a:defRPr/>
            </a:pPr>
            <a:fld id="{FF702DD5-667C-4ED7-A3D6-7F48B9833531}" type="datetime8">
              <a:rPr lang="en-US"/>
              <a:pPr>
                <a:defRPr/>
              </a:pPr>
              <a:t>9/28/2022 4:59 PM</a:t>
            </a:fld>
            <a:endParaRPr lang="en-US"/>
          </a:p>
        </p:txBody>
      </p:sp>
      <p:sp>
        <p:nvSpPr>
          <p:cNvPr id="15364" name="Rectangle 4">
            <a:extLst>
              <a:ext uri="{FF2B5EF4-FFF2-40B4-BE49-F238E27FC236}">
                <a16:creationId xmlns:a16="http://schemas.microsoft.com/office/drawing/2014/main" id="{80BCF88D-80EF-4612-97F3-7FA8604FD036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1" y="6659880"/>
            <a:ext cx="4027767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0" tIns="46584" rIns="93170" bIns="46584" numCol="1" anchor="b" anchorCtr="0" compatLnSpc="1">
            <a:prstTxWarp prst="textNoShape">
              <a:avLst/>
            </a:prstTxWarp>
          </a:bodyPr>
          <a:lstStyle>
            <a:lvl1pPr algn="l" defTabSz="931804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5" name="Rectangle 5">
            <a:extLst>
              <a:ext uri="{FF2B5EF4-FFF2-40B4-BE49-F238E27FC236}">
                <a16:creationId xmlns:a16="http://schemas.microsoft.com/office/drawing/2014/main" id="{938A67C5-5D1D-4A6A-9786-AFB5215B9FF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268636" y="6659880"/>
            <a:ext cx="4027766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0" tIns="46584" rIns="93170" bIns="46584" numCol="1" anchor="b" anchorCtr="0" compatLnSpc="1">
            <a:prstTxWarp prst="textNoShape">
              <a:avLst/>
            </a:prstTxWarp>
          </a:bodyPr>
          <a:lstStyle>
            <a:lvl1pPr algn="r" defTabSz="931804" eaLnBrk="1" hangingPunct="1">
              <a:defRPr sz="1300" smtClean="0"/>
            </a:lvl1pPr>
          </a:lstStyle>
          <a:p>
            <a:pPr>
              <a:defRPr/>
            </a:pPr>
            <a:fld id="{853328B8-3300-4B2F-BA44-E7456850845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6F5008FC-054A-47E6-84C7-FD1949F6225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1" y="0"/>
            <a:ext cx="4027767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0" tIns="46584" rIns="93170" bIns="46584" numCol="1" anchor="t" anchorCtr="0" compatLnSpc="1">
            <a:prstTxWarp prst="textNoShape">
              <a:avLst/>
            </a:prstTxWarp>
          </a:bodyPr>
          <a:lstStyle>
            <a:lvl1pPr algn="l" defTabSz="931804" eaLnBrk="1" hangingPunct="1">
              <a:defRPr sz="1300"/>
            </a:lvl1pPr>
          </a:lstStyle>
          <a:p>
            <a:pPr>
              <a:defRPr/>
            </a:pPr>
            <a:r>
              <a:rPr lang="en-US"/>
              <a:t>Trees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347FB843-1699-4834-ADB9-9CE5B8F7EC2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5268636" y="0"/>
            <a:ext cx="4027766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0" tIns="46584" rIns="93170" bIns="46584" numCol="1" anchor="t" anchorCtr="0" compatLnSpc="1">
            <a:prstTxWarp prst="textNoShape">
              <a:avLst/>
            </a:prstTxWarp>
          </a:bodyPr>
          <a:lstStyle>
            <a:lvl1pPr algn="r" defTabSz="931804" eaLnBrk="1" hangingPunct="1">
              <a:defRPr sz="1300"/>
            </a:lvl1pPr>
          </a:lstStyle>
          <a:p>
            <a:pPr>
              <a:defRPr/>
            </a:pPr>
            <a:fld id="{E7D84131-9FCE-4206-A662-54BA8C95CAA9}" type="datetime8">
              <a:rPr lang="en-US"/>
              <a:pPr>
                <a:defRPr/>
              </a:pPr>
              <a:t>9/28/2022 4:57 PM</a:t>
            </a:fld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C94D5B98-DD90-44AB-8DCA-5E00A90C1CE1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98775" y="527050"/>
            <a:ext cx="3502025" cy="26273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9EC394DC-5D30-43C8-8ACF-CAAD28D6CA3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1238847" y="3329941"/>
            <a:ext cx="6818707" cy="315351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0" tIns="46584" rIns="93170" bIns="4658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030" name="Rectangle 6">
            <a:extLst>
              <a:ext uri="{FF2B5EF4-FFF2-40B4-BE49-F238E27FC236}">
                <a16:creationId xmlns:a16="http://schemas.microsoft.com/office/drawing/2014/main" id="{A69EE1C3-DE96-453F-978B-4E7D6D3A8CAB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1" y="6659880"/>
            <a:ext cx="4027767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0" tIns="46584" rIns="93170" bIns="46584" numCol="1" anchor="b" anchorCtr="0" compatLnSpc="1">
            <a:prstTxWarp prst="textNoShape">
              <a:avLst/>
            </a:prstTxWarp>
          </a:bodyPr>
          <a:lstStyle>
            <a:lvl1pPr algn="l" defTabSz="931804" eaLnBrk="1" hangingPunct="1">
              <a:defRPr sz="13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1" name="Rectangle 7">
            <a:extLst>
              <a:ext uri="{FF2B5EF4-FFF2-40B4-BE49-F238E27FC236}">
                <a16:creationId xmlns:a16="http://schemas.microsoft.com/office/drawing/2014/main" id="{516D24DE-4416-4131-A0E4-DF93C2A113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268636" y="6659880"/>
            <a:ext cx="4027766" cy="3505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0" tIns="46584" rIns="93170" bIns="46584" numCol="1" anchor="b" anchorCtr="0" compatLnSpc="1">
            <a:prstTxWarp prst="textNoShape">
              <a:avLst/>
            </a:prstTxWarp>
          </a:bodyPr>
          <a:lstStyle>
            <a:lvl1pPr algn="r" defTabSz="931804" eaLnBrk="1" hangingPunct="1">
              <a:defRPr sz="1300" smtClean="0"/>
            </a:lvl1pPr>
          </a:lstStyle>
          <a:p>
            <a:pPr>
              <a:defRPr/>
            </a:pPr>
            <a:fld id="{2313A70F-4690-41A8-BA7E-84FDF46A6F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ft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10D13FD0-1563-4F49-B24E-8EEC7FC19D9B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17244" indent="-275863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03452" indent="-220690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44833" indent="-220690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86214" indent="-220690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27595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68976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0357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51737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r>
              <a:rPr lang="en-US" altLang="en-US" sz="1300">
                <a:latin typeface="Tahoma" panose="020B0604030504040204" pitchFamily="34" charset="0"/>
              </a:rPr>
              <a:t>Trees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E5C32DF9-03B1-4FC6-B310-331B948E3C3D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17244" indent="-275863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03452" indent="-220690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44833" indent="-220690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86214" indent="-220690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27595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68976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0357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51737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D6FA410-8232-4F82-A415-6CCF1E8F1F2C}" type="datetime8">
              <a:rPr lang="en-US" altLang="en-US" sz="1300">
                <a:latin typeface="Tahoma" panose="020B0604030504040204" pitchFamily="34" charset="0"/>
              </a:rPr>
              <a:pPr>
                <a:spcBef>
                  <a:spcPct val="0"/>
                </a:spcBef>
              </a:pPr>
              <a:t>9/28/2022 4:57 PM</a:t>
            </a:fld>
            <a:endParaRPr lang="en-US" altLang="en-US" sz="1300">
              <a:latin typeface="Tahoma" panose="020B0604030504040204" pitchFamily="34" charset="0"/>
            </a:endParaRPr>
          </a:p>
        </p:txBody>
      </p:sp>
      <p:sp>
        <p:nvSpPr>
          <p:cNvPr id="6148" name="Rectangle 7">
            <a:extLst>
              <a:ext uri="{FF2B5EF4-FFF2-40B4-BE49-F238E27FC236}">
                <a16:creationId xmlns:a16="http://schemas.microsoft.com/office/drawing/2014/main" id="{FB0BAB70-9823-4171-9A1B-8C19D400127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17244" indent="-275863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03452" indent="-220690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544833" indent="-220690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1986214" indent="-220690" defTabSz="931804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427595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868976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310357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751737" indent="-220690" defTabSz="931804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5644B92-04F2-4F3E-AE84-1A712F43B6A7}" type="slidenum">
              <a:rPr lang="en-US" altLang="en-US" sz="1300">
                <a:latin typeface="Tahoma" panose="020B0604030504040204" pitchFamily="34" charset="0"/>
              </a:rPr>
              <a:pPr>
                <a:spcBef>
                  <a:spcPct val="0"/>
                </a:spcBef>
              </a:pPr>
              <a:t>1</a:t>
            </a:fld>
            <a:endParaRPr lang="en-US" altLang="en-US" sz="1300">
              <a:latin typeface="Tahoma" panose="020B0604030504040204" pitchFamily="34" charset="0"/>
            </a:endParaRPr>
          </a:p>
        </p:txBody>
      </p:sp>
      <p:sp>
        <p:nvSpPr>
          <p:cNvPr id="6149" name="Rectangle 2">
            <a:extLst>
              <a:ext uri="{FF2B5EF4-FFF2-40B4-BE49-F238E27FC236}">
                <a16:creationId xmlns:a16="http://schemas.microsoft.com/office/drawing/2014/main" id="{D8519D47-D4F9-4710-BDE8-83BA6B5ECAB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50" name="Rectangle 3">
            <a:extLst>
              <a:ext uri="{FF2B5EF4-FFF2-40B4-BE49-F238E27FC236}">
                <a16:creationId xmlns:a16="http://schemas.microsoft.com/office/drawing/2014/main" id="{B19194DD-B697-4B36-A234-1C820B8F1B9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>
            <a:extLst>
              <a:ext uri="{FF2B5EF4-FFF2-40B4-BE49-F238E27FC236}">
                <a16:creationId xmlns:a16="http://schemas.microsoft.com/office/drawing/2014/main" id="{3783E9E8-A998-44EA-AC1A-FA08498B4AAF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grpSp>
          <p:nvGrpSpPr>
            <p:cNvPr id="5" name="Group 3">
              <a:extLst>
                <a:ext uri="{FF2B5EF4-FFF2-40B4-BE49-F238E27FC236}">
                  <a16:creationId xmlns:a16="http://schemas.microsoft.com/office/drawing/2014/main" id="{E1D5BAD0-14E0-4749-96A3-C23DC1CCC58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5760" cy="4320"/>
              <a:chOff x="0" y="0"/>
              <a:chExt cx="5760" cy="4320"/>
            </a:xfrm>
          </p:grpSpPr>
          <p:sp>
            <p:nvSpPr>
              <p:cNvPr id="15" name="Rectangle 4">
                <a:extLst>
                  <a:ext uri="{FF2B5EF4-FFF2-40B4-BE49-F238E27FC236}">
                    <a16:creationId xmlns:a16="http://schemas.microsoft.com/office/drawing/2014/main" id="{55654E4D-97F0-421D-9431-73BE60D8630C}"/>
                  </a:ext>
                </a:extLst>
              </p:cNvPr>
              <p:cNvSpPr>
                <a:spLocks noChangeArrowheads="1"/>
              </p:cNvSpPr>
              <p:nvPr/>
            </p:nvSpPr>
            <p:spPr bwMode="ltGray">
              <a:xfrm>
                <a:off x="2112" y="0"/>
                <a:ext cx="3648" cy="96"/>
              </a:xfrm>
              <a:prstGeom prst="rect">
                <a:avLst/>
              </a:prstGeom>
              <a:solidFill>
                <a:schemeClr val="folHlink"/>
              </a:solidFill>
              <a:ln>
                <a:noFill/>
              </a:ln>
            </p:spPr>
            <p:txBody>
              <a:bodyPr wrap="none" anchor="ctr"/>
              <a:lstStyle>
                <a:lvl1pPr eaLnBrk="0" hangingPunct="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1pPr>
                <a:lvl2pPr marL="742950" indent="-285750" eaLnBrk="0" hangingPunct="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2pPr>
                <a:lvl3pPr marL="1143000" indent="-228600" eaLnBrk="0" hangingPunct="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3pPr>
                <a:lvl4pPr marL="1600200" indent="-228600" eaLnBrk="0" hangingPunct="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4pPr>
                <a:lvl5pPr marL="2057400" indent="-228600" eaLnBrk="0" hangingPunct="0"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ahoma" panose="020B0604030504040204" pitchFamily="34" charset="0"/>
                  </a:defRPr>
                </a:lvl9pPr>
              </a:lstStyle>
              <a:p>
                <a:pPr algn="ctr" eaLnBrk="1" hangingPunct="1">
                  <a:defRPr/>
                </a:pPr>
                <a:endParaRPr lang="en-US"/>
              </a:p>
            </p:txBody>
          </p:sp>
          <p:grpSp>
            <p:nvGrpSpPr>
              <p:cNvPr id="16" name="Group 5">
                <a:extLst>
                  <a:ext uri="{FF2B5EF4-FFF2-40B4-BE49-F238E27FC236}">
                    <a16:creationId xmlns:a16="http://schemas.microsoft.com/office/drawing/2014/main" id="{1DEE2183-E27D-4F3A-ADE4-BDA79BAF76AB}"/>
                  </a:ext>
                </a:extLst>
              </p:cNvPr>
              <p:cNvGrpSpPr>
                <a:grpSpLocks/>
              </p:cNvGrpSpPr>
              <p:nvPr userDrawn="1"/>
            </p:nvGrpSpPr>
            <p:grpSpPr bwMode="auto">
              <a:xfrm>
                <a:off x="0" y="0"/>
                <a:ext cx="5760" cy="4320"/>
                <a:chOff x="0" y="0"/>
                <a:chExt cx="5760" cy="4320"/>
              </a:xfrm>
            </p:grpSpPr>
            <p:sp>
              <p:nvSpPr>
                <p:cNvPr id="18" name="Line 6">
                  <a:extLst>
                    <a:ext uri="{FF2B5EF4-FFF2-40B4-BE49-F238E27FC236}">
                      <a16:creationId xmlns:a16="http://schemas.microsoft.com/office/drawing/2014/main" id="{EEF1C6B7-1113-4C73-9E17-6D5637BB6DE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9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9" name="Line 7">
                  <a:extLst>
                    <a:ext uri="{FF2B5EF4-FFF2-40B4-BE49-F238E27FC236}">
                      <a16:creationId xmlns:a16="http://schemas.microsoft.com/office/drawing/2014/main" id="{BB8C822B-71C4-4487-B09D-1E55E9EC335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8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0" name="Line 8">
                  <a:extLst>
                    <a:ext uri="{FF2B5EF4-FFF2-40B4-BE49-F238E27FC236}">
                      <a16:creationId xmlns:a16="http://schemas.microsoft.com/office/drawing/2014/main" id="{E01C7503-1AEE-40B2-BB84-D9A5A65D32D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57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1" name="Line 9">
                  <a:extLst>
                    <a:ext uri="{FF2B5EF4-FFF2-40B4-BE49-F238E27FC236}">
                      <a16:creationId xmlns:a16="http://schemas.microsoft.com/office/drawing/2014/main" id="{8342F9B9-98B1-46FF-B3B8-DC8AE087124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76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2" name="Line 10">
                  <a:extLst>
                    <a:ext uri="{FF2B5EF4-FFF2-40B4-BE49-F238E27FC236}">
                      <a16:creationId xmlns:a16="http://schemas.microsoft.com/office/drawing/2014/main" id="{F92B7A39-34D4-479C-8EE8-85942BA7EE3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96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3" name="Line 11">
                  <a:extLst>
                    <a:ext uri="{FF2B5EF4-FFF2-40B4-BE49-F238E27FC236}">
                      <a16:creationId xmlns:a16="http://schemas.microsoft.com/office/drawing/2014/main" id="{811845E0-B526-453F-AEFD-363B2BC4E42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15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4" name="Line 12">
                  <a:extLst>
                    <a:ext uri="{FF2B5EF4-FFF2-40B4-BE49-F238E27FC236}">
                      <a16:creationId xmlns:a16="http://schemas.microsoft.com/office/drawing/2014/main" id="{6DDD3D14-7BAC-4459-9ACB-699D492A3AD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34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5" name="Line 13">
                  <a:extLst>
                    <a:ext uri="{FF2B5EF4-FFF2-40B4-BE49-F238E27FC236}">
                      <a16:creationId xmlns:a16="http://schemas.microsoft.com/office/drawing/2014/main" id="{9A790ABF-0125-4D9A-B397-94EFE1BCFB8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53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6" name="Line 14">
                  <a:extLst>
                    <a:ext uri="{FF2B5EF4-FFF2-40B4-BE49-F238E27FC236}">
                      <a16:creationId xmlns:a16="http://schemas.microsoft.com/office/drawing/2014/main" id="{49524738-2CED-4BC0-9E07-50EAA4CF5B5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72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7" name="Line 15">
                  <a:extLst>
                    <a:ext uri="{FF2B5EF4-FFF2-40B4-BE49-F238E27FC236}">
                      <a16:creationId xmlns:a16="http://schemas.microsoft.com/office/drawing/2014/main" id="{8FB9A0B5-FA22-43A6-B36A-C1D19D2962F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92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8" name="Line 16">
                  <a:extLst>
                    <a:ext uri="{FF2B5EF4-FFF2-40B4-BE49-F238E27FC236}">
                      <a16:creationId xmlns:a16="http://schemas.microsoft.com/office/drawing/2014/main" id="{325AF446-E09A-4CCC-B200-33D1196E513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11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29" name="Line 17">
                  <a:extLst>
                    <a:ext uri="{FF2B5EF4-FFF2-40B4-BE49-F238E27FC236}">
                      <a16:creationId xmlns:a16="http://schemas.microsoft.com/office/drawing/2014/main" id="{F7212497-218C-42C1-9687-6DC0C340D91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30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0" name="Line 18">
                  <a:extLst>
                    <a:ext uri="{FF2B5EF4-FFF2-40B4-BE49-F238E27FC236}">
                      <a16:creationId xmlns:a16="http://schemas.microsoft.com/office/drawing/2014/main" id="{3B10F6A0-3755-4931-AEFA-B303DB82C91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49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1" name="Line 19">
                  <a:extLst>
                    <a:ext uri="{FF2B5EF4-FFF2-40B4-BE49-F238E27FC236}">
                      <a16:creationId xmlns:a16="http://schemas.microsoft.com/office/drawing/2014/main" id="{E0207ADD-C493-4503-A98C-751BE9F64C5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68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2" name="Line 20">
                  <a:extLst>
                    <a:ext uri="{FF2B5EF4-FFF2-40B4-BE49-F238E27FC236}">
                      <a16:creationId xmlns:a16="http://schemas.microsoft.com/office/drawing/2014/main" id="{E1DAF277-C4F9-4B4E-A269-E6918B4F953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88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3" name="Line 21">
                  <a:extLst>
                    <a:ext uri="{FF2B5EF4-FFF2-40B4-BE49-F238E27FC236}">
                      <a16:creationId xmlns:a16="http://schemas.microsoft.com/office/drawing/2014/main" id="{AF99EF82-9954-4F5A-8520-DC155E86815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07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4" name="Line 22">
                  <a:extLst>
                    <a:ext uri="{FF2B5EF4-FFF2-40B4-BE49-F238E27FC236}">
                      <a16:creationId xmlns:a16="http://schemas.microsoft.com/office/drawing/2014/main" id="{8BBEE64B-7BC2-4779-A194-AE47CB42D8C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26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5" name="Line 23">
                  <a:extLst>
                    <a:ext uri="{FF2B5EF4-FFF2-40B4-BE49-F238E27FC236}">
                      <a16:creationId xmlns:a16="http://schemas.microsoft.com/office/drawing/2014/main" id="{FB8FB96D-0704-4BDB-98EE-99009CCFBB7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45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6" name="Line 24">
                  <a:extLst>
                    <a:ext uri="{FF2B5EF4-FFF2-40B4-BE49-F238E27FC236}">
                      <a16:creationId xmlns:a16="http://schemas.microsoft.com/office/drawing/2014/main" id="{F82884EF-C0D2-454A-A500-870B1AD4158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64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7" name="Line 25">
                  <a:extLst>
                    <a:ext uri="{FF2B5EF4-FFF2-40B4-BE49-F238E27FC236}">
                      <a16:creationId xmlns:a16="http://schemas.microsoft.com/office/drawing/2014/main" id="{A893353B-983B-4C66-8451-1C2A051D66D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84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8" name="Line 26">
                  <a:extLst>
                    <a:ext uri="{FF2B5EF4-FFF2-40B4-BE49-F238E27FC236}">
                      <a16:creationId xmlns:a16="http://schemas.microsoft.com/office/drawing/2014/main" id="{6CC7F0C6-2A2B-403F-B1D7-7053A4641D0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403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39" name="Line 27">
                  <a:extLst>
                    <a:ext uri="{FF2B5EF4-FFF2-40B4-BE49-F238E27FC236}">
                      <a16:creationId xmlns:a16="http://schemas.microsoft.com/office/drawing/2014/main" id="{0B7F9DF1-A1C5-43F8-A8D4-EB5ADAF044E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422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0" name="Line 28">
                  <a:extLst>
                    <a:ext uri="{FF2B5EF4-FFF2-40B4-BE49-F238E27FC236}">
                      <a16:creationId xmlns:a16="http://schemas.microsoft.com/office/drawing/2014/main" id="{4F42D066-281A-44E7-AD12-F5F335BCFA2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1" name="Line 29">
                  <a:extLst>
                    <a:ext uri="{FF2B5EF4-FFF2-40B4-BE49-F238E27FC236}">
                      <a16:creationId xmlns:a16="http://schemas.microsoft.com/office/drawing/2014/main" id="{EC7F09D2-6D6F-401C-A8DA-1A99371A2AA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2" name="Line 30">
                  <a:extLst>
                    <a:ext uri="{FF2B5EF4-FFF2-40B4-BE49-F238E27FC236}">
                      <a16:creationId xmlns:a16="http://schemas.microsoft.com/office/drawing/2014/main" id="{0B763E47-0C05-4090-874D-8E6F6E774B6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5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3" name="Line 31">
                  <a:extLst>
                    <a:ext uri="{FF2B5EF4-FFF2-40B4-BE49-F238E27FC236}">
                      <a16:creationId xmlns:a16="http://schemas.microsoft.com/office/drawing/2014/main" id="{95A1DFB6-FDE0-47EF-B539-8E6FFF8CDE1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7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4" name="Line 32">
                  <a:extLst>
                    <a:ext uri="{FF2B5EF4-FFF2-40B4-BE49-F238E27FC236}">
                      <a16:creationId xmlns:a16="http://schemas.microsoft.com/office/drawing/2014/main" id="{4D099A11-5AE9-4F32-A706-F6C6E571B8E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96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5" name="Line 33">
                  <a:extLst>
                    <a:ext uri="{FF2B5EF4-FFF2-40B4-BE49-F238E27FC236}">
                      <a16:creationId xmlns:a16="http://schemas.microsoft.com/office/drawing/2014/main" id="{F889971F-3483-4EED-859C-254EAB1F35B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15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6" name="Line 34">
                  <a:extLst>
                    <a:ext uri="{FF2B5EF4-FFF2-40B4-BE49-F238E27FC236}">
                      <a16:creationId xmlns:a16="http://schemas.microsoft.com/office/drawing/2014/main" id="{4D4190CD-8585-4D44-8031-E1D028B0A94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34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7" name="Line 35">
                  <a:extLst>
                    <a:ext uri="{FF2B5EF4-FFF2-40B4-BE49-F238E27FC236}">
                      <a16:creationId xmlns:a16="http://schemas.microsoft.com/office/drawing/2014/main" id="{11D5F897-D16C-4C53-BC26-89C3803AA03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53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8" name="Line 36">
                  <a:extLst>
                    <a:ext uri="{FF2B5EF4-FFF2-40B4-BE49-F238E27FC236}">
                      <a16:creationId xmlns:a16="http://schemas.microsoft.com/office/drawing/2014/main" id="{CE663A6D-81DF-4C2C-BD12-04127965DBA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72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49" name="Line 37">
                  <a:extLst>
                    <a:ext uri="{FF2B5EF4-FFF2-40B4-BE49-F238E27FC236}">
                      <a16:creationId xmlns:a16="http://schemas.microsoft.com/office/drawing/2014/main" id="{6D43DDB2-BAC9-467B-B148-6852CF94EFD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92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0" name="Line 38">
                  <a:extLst>
                    <a:ext uri="{FF2B5EF4-FFF2-40B4-BE49-F238E27FC236}">
                      <a16:creationId xmlns:a16="http://schemas.microsoft.com/office/drawing/2014/main" id="{1F6D99AB-18BF-4CC1-9BA7-CF28983915B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11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1" name="Line 39">
                  <a:extLst>
                    <a:ext uri="{FF2B5EF4-FFF2-40B4-BE49-F238E27FC236}">
                      <a16:creationId xmlns:a16="http://schemas.microsoft.com/office/drawing/2014/main" id="{910B7BC6-EEC0-4BB9-BFAF-039599A5EB0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30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2" name="Line 40">
                  <a:extLst>
                    <a:ext uri="{FF2B5EF4-FFF2-40B4-BE49-F238E27FC236}">
                      <a16:creationId xmlns:a16="http://schemas.microsoft.com/office/drawing/2014/main" id="{BF7B3F49-BF35-4508-939C-17656C1354A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49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3" name="Line 41">
                  <a:extLst>
                    <a:ext uri="{FF2B5EF4-FFF2-40B4-BE49-F238E27FC236}">
                      <a16:creationId xmlns:a16="http://schemas.microsoft.com/office/drawing/2014/main" id="{DAE54824-E583-49F3-B789-A056DE1C61D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68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4" name="Line 42">
                  <a:extLst>
                    <a:ext uri="{FF2B5EF4-FFF2-40B4-BE49-F238E27FC236}">
                      <a16:creationId xmlns:a16="http://schemas.microsoft.com/office/drawing/2014/main" id="{5D5F1C3D-3D0D-45EE-8176-62C19BD89E6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88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5" name="Line 43">
                  <a:extLst>
                    <a:ext uri="{FF2B5EF4-FFF2-40B4-BE49-F238E27FC236}">
                      <a16:creationId xmlns:a16="http://schemas.microsoft.com/office/drawing/2014/main" id="{987AEEBD-1E34-4109-8E95-F1E8862F552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07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6" name="Line 44">
                  <a:extLst>
                    <a:ext uri="{FF2B5EF4-FFF2-40B4-BE49-F238E27FC236}">
                      <a16:creationId xmlns:a16="http://schemas.microsoft.com/office/drawing/2014/main" id="{E37B3FC8-05C7-474E-BE7F-2E823EAA80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26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7" name="Line 45">
                  <a:extLst>
                    <a:ext uri="{FF2B5EF4-FFF2-40B4-BE49-F238E27FC236}">
                      <a16:creationId xmlns:a16="http://schemas.microsoft.com/office/drawing/2014/main" id="{2BDC417B-6F61-49C1-A39E-CEC41F2511C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45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8" name="Line 46">
                  <a:extLst>
                    <a:ext uri="{FF2B5EF4-FFF2-40B4-BE49-F238E27FC236}">
                      <a16:creationId xmlns:a16="http://schemas.microsoft.com/office/drawing/2014/main" id="{D02875A5-6D5C-4D8C-AAD5-59478B1087B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64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59" name="Line 47">
                  <a:extLst>
                    <a:ext uri="{FF2B5EF4-FFF2-40B4-BE49-F238E27FC236}">
                      <a16:creationId xmlns:a16="http://schemas.microsoft.com/office/drawing/2014/main" id="{D842E7CB-CDD5-48DE-B4CD-B6063E05A85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84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0" name="Line 48">
                  <a:extLst>
                    <a:ext uri="{FF2B5EF4-FFF2-40B4-BE49-F238E27FC236}">
                      <a16:creationId xmlns:a16="http://schemas.microsoft.com/office/drawing/2014/main" id="{66C7076B-939A-48EB-BB0B-924C69A0180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03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1" name="Line 49">
                  <a:extLst>
                    <a:ext uri="{FF2B5EF4-FFF2-40B4-BE49-F238E27FC236}">
                      <a16:creationId xmlns:a16="http://schemas.microsoft.com/office/drawing/2014/main" id="{7DAEF439-4809-4C39-9E0B-AD525AC658E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22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2" name="Line 50">
                  <a:extLst>
                    <a:ext uri="{FF2B5EF4-FFF2-40B4-BE49-F238E27FC236}">
                      <a16:creationId xmlns:a16="http://schemas.microsoft.com/office/drawing/2014/main" id="{57896305-A39E-43AE-9751-A32D8F97329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41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3" name="Line 51">
                  <a:extLst>
                    <a:ext uri="{FF2B5EF4-FFF2-40B4-BE49-F238E27FC236}">
                      <a16:creationId xmlns:a16="http://schemas.microsoft.com/office/drawing/2014/main" id="{556DDC2C-F47D-4753-8AED-DEC70B9D69A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60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4" name="Line 52">
                  <a:extLst>
                    <a:ext uri="{FF2B5EF4-FFF2-40B4-BE49-F238E27FC236}">
                      <a16:creationId xmlns:a16="http://schemas.microsoft.com/office/drawing/2014/main" id="{6CF3D3D3-59C6-481A-A26E-D32FCEA4B92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80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5" name="Line 53">
                  <a:extLst>
                    <a:ext uri="{FF2B5EF4-FFF2-40B4-BE49-F238E27FC236}">
                      <a16:creationId xmlns:a16="http://schemas.microsoft.com/office/drawing/2014/main" id="{4F594C5E-2BED-4A46-AE41-ED09B4EEA37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9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6" name="Line 54">
                  <a:extLst>
                    <a:ext uri="{FF2B5EF4-FFF2-40B4-BE49-F238E27FC236}">
                      <a16:creationId xmlns:a16="http://schemas.microsoft.com/office/drawing/2014/main" id="{38503C55-C8B0-49CD-A57D-6B0B2310ED6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51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7" name="Line 55">
                  <a:extLst>
                    <a:ext uri="{FF2B5EF4-FFF2-40B4-BE49-F238E27FC236}">
                      <a16:creationId xmlns:a16="http://schemas.microsoft.com/office/drawing/2014/main" id="{B92D85EB-451D-4C47-87D8-49A9B6C304B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53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68" name="Line 56">
                  <a:extLst>
                    <a:ext uri="{FF2B5EF4-FFF2-40B4-BE49-F238E27FC236}">
                      <a16:creationId xmlns:a16="http://schemas.microsoft.com/office/drawing/2014/main" id="{52444AB3-0CCB-4B93-BEC8-F554822F068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55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sp>
            <p:nvSpPr>
              <p:cNvPr id="17" name="Line 57">
                <a:extLst>
                  <a:ext uri="{FF2B5EF4-FFF2-40B4-BE49-F238E27FC236}">
                    <a16:creationId xmlns:a16="http://schemas.microsoft.com/office/drawing/2014/main" id="{179BEA81-176E-4ED8-A902-2183222284AC}"/>
                  </a:ext>
                </a:extLst>
              </p:cNvPr>
              <p:cNvSpPr>
                <a:spLocks noChangeShapeType="1"/>
              </p:cNvSpPr>
              <p:nvPr/>
            </p:nvSpPr>
            <p:spPr bwMode="ltGray">
              <a:xfrm>
                <a:off x="5568" y="0"/>
                <a:ext cx="0" cy="1488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6" name="Group 58">
              <a:extLst>
                <a:ext uri="{FF2B5EF4-FFF2-40B4-BE49-F238E27FC236}">
                  <a16:creationId xmlns:a16="http://schemas.microsoft.com/office/drawing/2014/main" id="{F4DF92E3-09C1-4CBB-9F1A-2D91C2D1542C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3" y="559"/>
              <a:ext cx="4192" cy="1796"/>
              <a:chOff x="3" y="559"/>
              <a:chExt cx="4192" cy="1796"/>
            </a:xfrm>
          </p:grpSpPr>
          <p:sp>
            <p:nvSpPr>
              <p:cNvPr id="11" name="Line 59">
                <a:extLst>
                  <a:ext uri="{FF2B5EF4-FFF2-40B4-BE49-F238E27FC236}">
                    <a16:creationId xmlns:a16="http://schemas.microsoft.com/office/drawing/2014/main" id="{72E4DCDB-8106-4149-B78B-CEA7438CF279}"/>
                  </a:ext>
                </a:extLst>
              </p:cNvPr>
              <p:cNvSpPr>
                <a:spLocks noChangeShapeType="1"/>
              </p:cNvSpPr>
              <p:nvPr/>
            </p:nvSpPr>
            <p:spPr bwMode="ltGray">
              <a:xfrm>
                <a:off x="506" y="559"/>
                <a:ext cx="0" cy="1796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2" name="Line 60">
                <a:extLst>
                  <a:ext uri="{FF2B5EF4-FFF2-40B4-BE49-F238E27FC236}">
                    <a16:creationId xmlns:a16="http://schemas.microsoft.com/office/drawing/2014/main" id="{B6846677-D329-4F0A-9F72-53ED370C4D2F}"/>
                  </a:ext>
                </a:extLst>
              </p:cNvPr>
              <p:cNvSpPr>
                <a:spLocks noChangeShapeType="1"/>
              </p:cNvSpPr>
              <p:nvPr/>
            </p:nvSpPr>
            <p:spPr bwMode="ltGray">
              <a:xfrm flipH="1" flipV="1">
                <a:off x="3" y="1924"/>
                <a:ext cx="3211" cy="1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3" name="Line 61">
                <a:extLst>
                  <a:ext uri="{FF2B5EF4-FFF2-40B4-BE49-F238E27FC236}">
                    <a16:creationId xmlns:a16="http://schemas.microsoft.com/office/drawing/2014/main" id="{0D7B4A5E-2E60-4F50-BC88-D33530EC3FD0}"/>
                  </a:ext>
                </a:extLst>
              </p:cNvPr>
              <p:cNvSpPr>
                <a:spLocks noChangeShapeType="1"/>
              </p:cNvSpPr>
              <p:nvPr/>
            </p:nvSpPr>
            <p:spPr bwMode="ltGray">
              <a:xfrm flipH="1" flipV="1">
                <a:off x="384" y="938"/>
                <a:ext cx="3811" cy="1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4" name="Arc 62">
                <a:extLst>
                  <a:ext uri="{FF2B5EF4-FFF2-40B4-BE49-F238E27FC236}">
                    <a16:creationId xmlns:a16="http://schemas.microsoft.com/office/drawing/2014/main" id="{B56EFD48-12DA-4038-B518-0EFFAE849384}"/>
                  </a:ext>
                </a:extLst>
              </p:cNvPr>
              <p:cNvSpPr>
                <a:spLocks/>
              </p:cNvSpPr>
              <p:nvPr/>
            </p:nvSpPr>
            <p:spPr bwMode="ltGray">
              <a:xfrm rot="16200000" flipH="1">
                <a:off x="426" y="860"/>
                <a:ext cx="156" cy="157"/>
              </a:xfrm>
              <a:custGeom>
                <a:avLst/>
                <a:gdLst>
                  <a:gd name="T0" fmla="*/ 0 w 43195"/>
                  <a:gd name="T1" fmla="*/ 0 h 43200"/>
                  <a:gd name="T2" fmla="*/ 0 w 43195"/>
                  <a:gd name="T3" fmla="*/ 0 h 43200"/>
                  <a:gd name="T4" fmla="*/ 0 w 43195"/>
                  <a:gd name="T5" fmla="*/ 0 h 432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  <a:lnTo>
                      <a:pt x="21595" y="21600"/>
                    </a:lnTo>
                    <a:lnTo>
                      <a:pt x="21114" y="5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  <p:grpSp>
          <p:nvGrpSpPr>
            <p:cNvPr id="7" name="Group 63">
              <a:extLst>
                <a:ext uri="{FF2B5EF4-FFF2-40B4-BE49-F238E27FC236}">
                  <a16:creationId xmlns:a16="http://schemas.microsoft.com/office/drawing/2014/main" id="{C8FA0388-E6D3-4603-BD1F-108D94FB67F0}"/>
                </a:ext>
              </a:extLst>
            </p:cNvPr>
            <p:cNvGrpSpPr>
              <a:grpSpLocks/>
            </p:cNvGrpSpPr>
            <p:nvPr userDrawn="1"/>
          </p:nvGrpSpPr>
          <p:grpSpPr bwMode="auto">
            <a:xfrm>
              <a:off x="1480" y="1952"/>
              <a:ext cx="3808" cy="1812"/>
              <a:chOff x="1480" y="1952"/>
              <a:chExt cx="3808" cy="1812"/>
            </a:xfrm>
          </p:grpSpPr>
          <p:sp>
            <p:nvSpPr>
              <p:cNvPr id="8" name="Line 64">
                <a:extLst>
                  <a:ext uri="{FF2B5EF4-FFF2-40B4-BE49-F238E27FC236}">
                    <a16:creationId xmlns:a16="http://schemas.microsoft.com/office/drawing/2014/main" id="{7FF806FB-40E2-458B-8FBB-7D5B958EFBAE}"/>
                  </a:ext>
                </a:extLst>
              </p:cNvPr>
              <p:cNvSpPr>
                <a:spLocks noChangeShapeType="1"/>
              </p:cNvSpPr>
              <p:nvPr/>
            </p:nvSpPr>
            <p:spPr bwMode="ltGray">
              <a:xfrm flipV="1">
                <a:off x="1480" y="3442"/>
                <a:ext cx="3808" cy="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9" name="Line 65">
                <a:extLst>
                  <a:ext uri="{FF2B5EF4-FFF2-40B4-BE49-F238E27FC236}">
                    <a16:creationId xmlns:a16="http://schemas.microsoft.com/office/drawing/2014/main" id="{94F5FA17-2CCE-45ED-9B05-04A6231BC065}"/>
                  </a:ext>
                </a:extLst>
              </p:cNvPr>
              <p:cNvSpPr>
                <a:spLocks noChangeShapeType="1"/>
              </p:cNvSpPr>
              <p:nvPr/>
            </p:nvSpPr>
            <p:spPr bwMode="ltGray">
              <a:xfrm flipH="1">
                <a:off x="5172" y="1952"/>
                <a:ext cx="0" cy="1812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" name="Arc 66">
                <a:extLst>
                  <a:ext uri="{FF2B5EF4-FFF2-40B4-BE49-F238E27FC236}">
                    <a16:creationId xmlns:a16="http://schemas.microsoft.com/office/drawing/2014/main" id="{BC3D4B52-EA7A-4C7C-AFA2-934F108F0711}"/>
                  </a:ext>
                </a:extLst>
              </p:cNvPr>
              <p:cNvSpPr>
                <a:spLocks/>
              </p:cNvSpPr>
              <p:nvPr/>
            </p:nvSpPr>
            <p:spPr bwMode="ltGray">
              <a:xfrm rot="5400000">
                <a:off x="5097" y="3347"/>
                <a:ext cx="156" cy="157"/>
              </a:xfrm>
              <a:custGeom>
                <a:avLst/>
                <a:gdLst>
                  <a:gd name="T0" fmla="*/ 0 w 43195"/>
                  <a:gd name="T1" fmla="*/ 0 h 43200"/>
                  <a:gd name="T2" fmla="*/ 0 w 43195"/>
                  <a:gd name="T3" fmla="*/ 0 h 43200"/>
                  <a:gd name="T4" fmla="*/ 0 w 43195"/>
                  <a:gd name="T5" fmla="*/ 0 h 432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  <a:lnTo>
                      <a:pt x="21595" y="21600"/>
                    </a:lnTo>
                    <a:lnTo>
                      <a:pt x="21114" y="5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5187" name="Rectangle 67"/>
          <p:cNvSpPr>
            <a:spLocks noGrp="1" noChangeArrowheads="1"/>
          </p:cNvSpPr>
          <p:nvPr>
            <p:ph type="ctrTitle"/>
          </p:nvPr>
        </p:nvSpPr>
        <p:spPr>
          <a:xfrm>
            <a:off x="990600" y="17526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188" name="Rectangle 68" descr="Rectangle: Click to edit Master text styles&#10;Second level&#10;Third level&#10;Fourth level&#10;Fifth level"/>
          <p:cNvSpPr>
            <a:spLocks noGrp="1" noChangeArrowheads="1"/>
          </p:cNvSpPr>
          <p:nvPr>
            <p:ph type="subTitle" idx="1"/>
          </p:nvPr>
        </p:nvSpPr>
        <p:spPr>
          <a:xfrm>
            <a:off x="990600" y="3309938"/>
            <a:ext cx="6400800" cy="17526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9" name="Slide Number Placeholder 73">
            <a:extLst>
              <a:ext uri="{FF2B5EF4-FFF2-40B4-BE49-F238E27FC236}">
                <a16:creationId xmlns:a16="http://schemas.microsoft.com/office/drawing/2014/main" id="{35FEA757-FB62-489F-986E-7CE67469E7E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840EA0A9-C256-4E26-A471-A942C41362A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0" name="Footer Placeholder 74">
            <a:extLst>
              <a:ext uri="{FF2B5EF4-FFF2-40B4-BE49-F238E27FC236}">
                <a16:creationId xmlns:a16="http://schemas.microsoft.com/office/drawing/2014/main" id="{7BB67897-1F88-4464-B4DF-C19128431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Trees</a:t>
            </a:r>
          </a:p>
        </p:txBody>
      </p:sp>
    </p:spTree>
    <p:extLst>
      <p:ext uri="{BB962C8B-B14F-4D97-AF65-F5344CB8AC3E}">
        <p14:creationId xmlns:p14="http://schemas.microsoft.com/office/powerpoint/2010/main" val="40029038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66">
            <a:extLst>
              <a:ext uri="{FF2B5EF4-FFF2-40B4-BE49-F238E27FC236}">
                <a16:creationId xmlns:a16="http://schemas.microsoft.com/office/drawing/2014/main" id="{B1131392-EB96-4883-8FAD-AE0ED809E821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Trees</a:t>
            </a:r>
          </a:p>
        </p:txBody>
      </p:sp>
      <p:sp>
        <p:nvSpPr>
          <p:cNvPr id="5" name="Rectangle 67">
            <a:extLst>
              <a:ext uri="{FF2B5EF4-FFF2-40B4-BE49-F238E27FC236}">
                <a16:creationId xmlns:a16="http://schemas.microsoft.com/office/drawing/2014/main" id="{AAF42687-8FDD-4029-B917-8FCC651064CF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711FB6A-C81A-4707-BF78-15DF5005B9F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80102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764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00600" y="1676400"/>
            <a:ext cx="3810000" cy="4343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66">
            <a:extLst>
              <a:ext uri="{FF2B5EF4-FFF2-40B4-BE49-F238E27FC236}">
                <a16:creationId xmlns:a16="http://schemas.microsoft.com/office/drawing/2014/main" id="{3C86A720-34FA-42CD-B6B4-62571C069272}"/>
              </a:ext>
            </a:extLst>
          </p:cNvPr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Trees</a:t>
            </a:r>
          </a:p>
        </p:txBody>
      </p:sp>
      <p:sp>
        <p:nvSpPr>
          <p:cNvPr id="6" name="Rectangle 67">
            <a:extLst>
              <a:ext uri="{FF2B5EF4-FFF2-40B4-BE49-F238E27FC236}">
                <a16:creationId xmlns:a16="http://schemas.microsoft.com/office/drawing/2014/main" id="{4B3189A4-CE6C-4F54-AD91-F439F32F714B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3F9105-30A0-465E-A9D8-FB962E4EEFC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59815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6" name="Group 2">
            <a:extLst>
              <a:ext uri="{FF2B5EF4-FFF2-40B4-BE49-F238E27FC236}">
                <a16:creationId xmlns:a16="http://schemas.microsoft.com/office/drawing/2014/main" id="{80125750-EB7E-4C36-9850-6E097A98DF07}"/>
              </a:ext>
            </a:extLst>
          </p:cNvPr>
          <p:cNvGrpSpPr>
            <a:grpSpLocks/>
          </p:cNvGrpSpPr>
          <p:nvPr/>
        </p:nvGrpSpPr>
        <p:grpSpPr bwMode="auto">
          <a:xfrm>
            <a:off x="0" y="0"/>
            <a:ext cx="9144000" cy="6858000"/>
            <a:chOff x="0" y="0"/>
            <a:chExt cx="5760" cy="4320"/>
          </a:xfrm>
        </p:grpSpPr>
        <p:grpSp>
          <p:nvGrpSpPr>
            <p:cNvPr id="1031" name="Group 3">
              <a:extLst>
                <a:ext uri="{FF2B5EF4-FFF2-40B4-BE49-F238E27FC236}">
                  <a16:creationId xmlns:a16="http://schemas.microsoft.com/office/drawing/2014/main" id="{4F2BABF0-1838-46BD-8CC4-40D74729245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0" y="0"/>
              <a:ext cx="5760" cy="4320"/>
              <a:chOff x="0" y="0"/>
              <a:chExt cx="5760" cy="4320"/>
            </a:xfrm>
          </p:grpSpPr>
          <p:grpSp>
            <p:nvGrpSpPr>
              <p:cNvPr id="1038" name="Group 4">
                <a:extLst>
                  <a:ext uri="{FF2B5EF4-FFF2-40B4-BE49-F238E27FC236}">
                    <a16:creationId xmlns:a16="http://schemas.microsoft.com/office/drawing/2014/main" id="{0260586F-3168-48D4-90BB-39858514D29F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192"/>
                <a:ext cx="5760" cy="4032"/>
                <a:chOff x="0" y="192"/>
                <a:chExt cx="5760" cy="4032"/>
              </a:xfrm>
            </p:grpSpPr>
            <p:sp>
              <p:nvSpPr>
                <p:cNvPr id="1069" name="Line 5">
                  <a:extLst>
                    <a:ext uri="{FF2B5EF4-FFF2-40B4-BE49-F238E27FC236}">
                      <a16:creationId xmlns:a16="http://schemas.microsoft.com/office/drawing/2014/main" id="{B50F948D-EE40-4615-9142-EB68EDF5C53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9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0" name="Line 6">
                  <a:extLst>
                    <a:ext uri="{FF2B5EF4-FFF2-40B4-BE49-F238E27FC236}">
                      <a16:creationId xmlns:a16="http://schemas.microsoft.com/office/drawing/2014/main" id="{992BAFB4-1236-4952-8ABD-DE7FCD31254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8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1" name="Line 7">
                  <a:extLst>
                    <a:ext uri="{FF2B5EF4-FFF2-40B4-BE49-F238E27FC236}">
                      <a16:creationId xmlns:a16="http://schemas.microsoft.com/office/drawing/2014/main" id="{9A44E831-5CC6-45C4-8F0D-91CFD922816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57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2" name="Line 8">
                  <a:extLst>
                    <a:ext uri="{FF2B5EF4-FFF2-40B4-BE49-F238E27FC236}">
                      <a16:creationId xmlns:a16="http://schemas.microsoft.com/office/drawing/2014/main" id="{4E10C7F1-8F3F-4E64-B28D-EF18C639A27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76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3" name="Line 9">
                  <a:extLst>
                    <a:ext uri="{FF2B5EF4-FFF2-40B4-BE49-F238E27FC236}">
                      <a16:creationId xmlns:a16="http://schemas.microsoft.com/office/drawing/2014/main" id="{5DD39CE0-F384-427B-972F-9D66A9230D0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96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4" name="Line 10">
                  <a:extLst>
                    <a:ext uri="{FF2B5EF4-FFF2-40B4-BE49-F238E27FC236}">
                      <a16:creationId xmlns:a16="http://schemas.microsoft.com/office/drawing/2014/main" id="{D382237E-6BD7-4D8A-88DB-BA40C40B027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15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5" name="Line 11">
                  <a:extLst>
                    <a:ext uri="{FF2B5EF4-FFF2-40B4-BE49-F238E27FC236}">
                      <a16:creationId xmlns:a16="http://schemas.microsoft.com/office/drawing/2014/main" id="{705EA535-1BD0-489B-B087-6BEB2AADF65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34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6" name="Line 12">
                  <a:extLst>
                    <a:ext uri="{FF2B5EF4-FFF2-40B4-BE49-F238E27FC236}">
                      <a16:creationId xmlns:a16="http://schemas.microsoft.com/office/drawing/2014/main" id="{625ADB26-DC14-481E-9012-3B58311ECEF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53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7" name="Line 13">
                  <a:extLst>
                    <a:ext uri="{FF2B5EF4-FFF2-40B4-BE49-F238E27FC236}">
                      <a16:creationId xmlns:a16="http://schemas.microsoft.com/office/drawing/2014/main" id="{EF25C6AE-39B7-4B52-9D41-C2C3BF985E0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72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8" name="Line 14">
                  <a:extLst>
                    <a:ext uri="{FF2B5EF4-FFF2-40B4-BE49-F238E27FC236}">
                      <a16:creationId xmlns:a16="http://schemas.microsoft.com/office/drawing/2014/main" id="{EE06A16F-3757-45A5-BEAE-7FF9FA39C16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192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79" name="Line 15">
                  <a:extLst>
                    <a:ext uri="{FF2B5EF4-FFF2-40B4-BE49-F238E27FC236}">
                      <a16:creationId xmlns:a16="http://schemas.microsoft.com/office/drawing/2014/main" id="{B887EC80-A511-4588-9DFA-5CCB8D18048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11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0" name="Line 16">
                  <a:extLst>
                    <a:ext uri="{FF2B5EF4-FFF2-40B4-BE49-F238E27FC236}">
                      <a16:creationId xmlns:a16="http://schemas.microsoft.com/office/drawing/2014/main" id="{6BD18668-19EE-45B0-96B6-86601D9877C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30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1" name="Line 17">
                  <a:extLst>
                    <a:ext uri="{FF2B5EF4-FFF2-40B4-BE49-F238E27FC236}">
                      <a16:creationId xmlns:a16="http://schemas.microsoft.com/office/drawing/2014/main" id="{9BB7E452-F24F-4F3E-A079-39F607DA561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49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2" name="Line 18">
                  <a:extLst>
                    <a:ext uri="{FF2B5EF4-FFF2-40B4-BE49-F238E27FC236}">
                      <a16:creationId xmlns:a16="http://schemas.microsoft.com/office/drawing/2014/main" id="{399AA868-3C0D-4C67-8198-8131FE595BF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68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3" name="Line 19">
                  <a:extLst>
                    <a:ext uri="{FF2B5EF4-FFF2-40B4-BE49-F238E27FC236}">
                      <a16:creationId xmlns:a16="http://schemas.microsoft.com/office/drawing/2014/main" id="{C8AC6A20-6508-4879-8B10-8415CC111E9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288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4" name="Line 20">
                  <a:extLst>
                    <a:ext uri="{FF2B5EF4-FFF2-40B4-BE49-F238E27FC236}">
                      <a16:creationId xmlns:a16="http://schemas.microsoft.com/office/drawing/2014/main" id="{205D3546-622F-4679-9514-B0F5E263E89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07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5" name="Line 21">
                  <a:extLst>
                    <a:ext uri="{FF2B5EF4-FFF2-40B4-BE49-F238E27FC236}">
                      <a16:creationId xmlns:a16="http://schemas.microsoft.com/office/drawing/2014/main" id="{4F7F1F20-4C59-4889-8E18-EBAC77079BF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26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6" name="Line 22">
                  <a:extLst>
                    <a:ext uri="{FF2B5EF4-FFF2-40B4-BE49-F238E27FC236}">
                      <a16:creationId xmlns:a16="http://schemas.microsoft.com/office/drawing/2014/main" id="{A532F5A4-603B-4E40-AD53-E8A68D3B3E9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456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7" name="Line 23">
                  <a:extLst>
                    <a:ext uri="{FF2B5EF4-FFF2-40B4-BE49-F238E27FC236}">
                      <a16:creationId xmlns:a16="http://schemas.microsoft.com/office/drawing/2014/main" id="{B2FD25D5-00B6-4CA6-A940-C8D7286AE42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648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8" name="Line 24">
                  <a:extLst>
                    <a:ext uri="{FF2B5EF4-FFF2-40B4-BE49-F238E27FC236}">
                      <a16:creationId xmlns:a16="http://schemas.microsoft.com/office/drawing/2014/main" id="{8F66F822-2808-43E7-B33B-081498D45F5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3840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89" name="Line 25">
                  <a:extLst>
                    <a:ext uri="{FF2B5EF4-FFF2-40B4-BE49-F238E27FC236}">
                      <a16:creationId xmlns:a16="http://schemas.microsoft.com/office/drawing/2014/main" id="{4DE5BF51-CC9B-4B00-982B-851B6B77D0A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4032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90" name="Line 26">
                  <a:extLst>
                    <a:ext uri="{FF2B5EF4-FFF2-40B4-BE49-F238E27FC236}">
                      <a16:creationId xmlns:a16="http://schemas.microsoft.com/office/drawing/2014/main" id="{8BCA1370-0E90-440E-95AC-A287BDCCD0C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0" y="4224"/>
                  <a:ext cx="5760" cy="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  <p:grpSp>
            <p:nvGrpSpPr>
              <p:cNvPr id="1039" name="Group 27">
                <a:extLst>
                  <a:ext uri="{FF2B5EF4-FFF2-40B4-BE49-F238E27FC236}">
                    <a16:creationId xmlns:a16="http://schemas.microsoft.com/office/drawing/2014/main" id="{1D2DC762-9CD6-4AE8-BB86-9936000C111B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192" y="0"/>
                <a:ext cx="5376" cy="4320"/>
                <a:chOff x="192" y="0"/>
                <a:chExt cx="5376" cy="4320"/>
              </a:xfrm>
            </p:grpSpPr>
            <p:sp>
              <p:nvSpPr>
                <p:cNvPr id="1040" name="Line 28">
                  <a:extLst>
                    <a:ext uri="{FF2B5EF4-FFF2-40B4-BE49-F238E27FC236}">
                      <a16:creationId xmlns:a16="http://schemas.microsoft.com/office/drawing/2014/main" id="{431BA441-33B0-478F-8F1C-41F32ACF353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1" name="Line 29">
                  <a:extLst>
                    <a:ext uri="{FF2B5EF4-FFF2-40B4-BE49-F238E27FC236}">
                      <a16:creationId xmlns:a16="http://schemas.microsoft.com/office/drawing/2014/main" id="{B6076F72-65D4-4986-BEF3-AAB10872D29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2" name="Line 30">
                  <a:extLst>
                    <a:ext uri="{FF2B5EF4-FFF2-40B4-BE49-F238E27FC236}">
                      <a16:creationId xmlns:a16="http://schemas.microsoft.com/office/drawing/2014/main" id="{CC219FA4-7112-48EB-91DB-B339DDA3A31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5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3" name="Line 31">
                  <a:extLst>
                    <a:ext uri="{FF2B5EF4-FFF2-40B4-BE49-F238E27FC236}">
                      <a16:creationId xmlns:a16="http://schemas.microsoft.com/office/drawing/2014/main" id="{AD141994-71D2-4246-9B5E-BC4EA711FC3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7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4" name="Line 32">
                  <a:extLst>
                    <a:ext uri="{FF2B5EF4-FFF2-40B4-BE49-F238E27FC236}">
                      <a16:creationId xmlns:a16="http://schemas.microsoft.com/office/drawing/2014/main" id="{EE07C485-1F67-4B3D-82FC-4F4EA939620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96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5" name="Line 33">
                  <a:extLst>
                    <a:ext uri="{FF2B5EF4-FFF2-40B4-BE49-F238E27FC236}">
                      <a16:creationId xmlns:a16="http://schemas.microsoft.com/office/drawing/2014/main" id="{DA67256D-3931-4E9E-A18C-7BA9EB0198D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15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6" name="Line 34">
                  <a:extLst>
                    <a:ext uri="{FF2B5EF4-FFF2-40B4-BE49-F238E27FC236}">
                      <a16:creationId xmlns:a16="http://schemas.microsoft.com/office/drawing/2014/main" id="{68D6BA66-704C-45F5-A585-AC649A928FFC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34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7" name="Line 35">
                  <a:extLst>
                    <a:ext uri="{FF2B5EF4-FFF2-40B4-BE49-F238E27FC236}">
                      <a16:creationId xmlns:a16="http://schemas.microsoft.com/office/drawing/2014/main" id="{ED13F44B-8B38-40D1-B0A3-926A18DAA0D6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53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8" name="Line 36">
                  <a:extLst>
                    <a:ext uri="{FF2B5EF4-FFF2-40B4-BE49-F238E27FC236}">
                      <a16:creationId xmlns:a16="http://schemas.microsoft.com/office/drawing/2014/main" id="{0C923D9D-5EBB-47E2-803D-7CCC623F461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72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49" name="Line 37">
                  <a:extLst>
                    <a:ext uri="{FF2B5EF4-FFF2-40B4-BE49-F238E27FC236}">
                      <a16:creationId xmlns:a16="http://schemas.microsoft.com/office/drawing/2014/main" id="{82481C63-ECD4-4490-878C-CAF5D72EB2E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192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0" name="Line 38">
                  <a:extLst>
                    <a:ext uri="{FF2B5EF4-FFF2-40B4-BE49-F238E27FC236}">
                      <a16:creationId xmlns:a16="http://schemas.microsoft.com/office/drawing/2014/main" id="{35533BA6-6CA3-4859-BB1D-1008768E3094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11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1" name="Line 39">
                  <a:extLst>
                    <a:ext uri="{FF2B5EF4-FFF2-40B4-BE49-F238E27FC236}">
                      <a16:creationId xmlns:a16="http://schemas.microsoft.com/office/drawing/2014/main" id="{BD101200-8C0D-4746-AC84-345DF0D3BF2D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30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2" name="Line 40">
                  <a:extLst>
                    <a:ext uri="{FF2B5EF4-FFF2-40B4-BE49-F238E27FC236}">
                      <a16:creationId xmlns:a16="http://schemas.microsoft.com/office/drawing/2014/main" id="{700114E6-24D2-4A71-972C-0908571E898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49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3" name="Line 41">
                  <a:extLst>
                    <a:ext uri="{FF2B5EF4-FFF2-40B4-BE49-F238E27FC236}">
                      <a16:creationId xmlns:a16="http://schemas.microsoft.com/office/drawing/2014/main" id="{C85A5AE8-63CF-4C7F-B68E-5B56C993784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68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4" name="Line 42">
                  <a:extLst>
                    <a:ext uri="{FF2B5EF4-FFF2-40B4-BE49-F238E27FC236}">
                      <a16:creationId xmlns:a16="http://schemas.microsoft.com/office/drawing/2014/main" id="{190B4448-0F0F-445D-BF8A-2EC3798E9E2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288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5" name="Line 43">
                  <a:extLst>
                    <a:ext uri="{FF2B5EF4-FFF2-40B4-BE49-F238E27FC236}">
                      <a16:creationId xmlns:a16="http://schemas.microsoft.com/office/drawing/2014/main" id="{82B68C49-369D-4CAD-9DA1-66D325D3AC2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07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6" name="Line 44">
                  <a:extLst>
                    <a:ext uri="{FF2B5EF4-FFF2-40B4-BE49-F238E27FC236}">
                      <a16:creationId xmlns:a16="http://schemas.microsoft.com/office/drawing/2014/main" id="{54F218A1-85E4-4880-8BBD-F17E26EE4FF3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26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7" name="Line 45">
                  <a:extLst>
                    <a:ext uri="{FF2B5EF4-FFF2-40B4-BE49-F238E27FC236}">
                      <a16:creationId xmlns:a16="http://schemas.microsoft.com/office/drawing/2014/main" id="{A05E43E9-CA1F-48F2-BB8B-C930AAAA2D89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45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8" name="Line 46">
                  <a:extLst>
                    <a:ext uri="{FF2B5EF4-FFF2-40B4-BE49-F238E27FC236}">
                      <a16:creationId xmlns:a16="http://schemas.microsoft.com/office/drawing/2014/main" id="{11D972B4-8F66-4EDA-98C0-4B368EAF8600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64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59" name="Line 47">
                  <a:extLst>
                    <a:ext uri="{FF2B5EF4-FFF2-40B4-BE49-F238E27FC236}">
                      <a16:creationId xmlns:a16="http://schemas.microsoft.com/office/drawing/2014/main" id="{3D92168F-29E6-43BF-A444-19D683A04B0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384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0" name="Line 48">
                  <a:extLst>
                    <a:ext uri="{FF2B5EF4-FFF2-40B4-BE49-F238E27FC236}">
                      <a16:creationId xmlns:a16="http://schemas.microsoft.com/office/drawing/2014/main" id="{D5386905-F2AB-4ECA-AB84-05BA7F77803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03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1" name="Line 49">
                  <a:extLst>
                    <a:ext uri="{FF2B5EF4-FFF2-40B4-BE49-F238E27FC236}">
                      <a16:creationId xmlns:a16="http://schemas.microsoft.com/office/drawing/2014/main" id="{878EF823-FEA2-4CED-A913-10149CDF76D1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22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2" name="Line 50">
                  <a:extLst>
                    <a:ext uri="{FF2B5EF4-FFF2-40B4-BE49-F238E27FC236}">
                      <a16:creationId xmlns:a16="http://schemas.microsoft.com/office/drawing/2014/main" id="{4A9E2FC6-4380-4511-8D7E-08A354CB0E0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41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3" name="Line 51">
                  <a:extLst>
                    <a:ext uri="{FF2B5EF4-FFF2-40B4-BE49-F238E27FC236}">
                      <a16:creationId xmlns:a16="http://schemas.microsoft.com/office/drawing/2014/main" id="{F33C38F4-3481-4B8C-90EA-57D4109EB5E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60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4" name="Line 52">
                  <a:extLst>
                    <a:ext uri="{FF2B5EF4-FFF2-40B4-BE49-F238E27FC236}">
                      <a16:creationId xmlns:a16="http://schemas.microsoft.com/office/drawing/2014/main" id="{A6A50F1C-990F-4B5B-851F-98E34113B232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800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5" name="Line 53">
                  <a:extLst>
                    <a:ext uri="{FF2B5EF4-FFF2-40B4-BE49-F238E27FC236}">
                      <a16:creationId xmlns:a16="http://schemas.microsoft.com/office/drawing/2014/main" id="{3AF57AA3-65FE-44A7-B2A1-1A7D3E77334E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4992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6" name="Line 54">
                  <a:extLst>
                    <a:ext uri="{FF2B5EF4-FFF2-40B4-BE49-F238E27FC236}">
                      <a16:creationId xmlns:a16="http://schemas.microsoft.com/office/drawing/2014/main" id="{73EA78FE-F785-4A85-947B-E4540DE00B1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5184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7" name="Line 55">
                  <a:extLst>
                    <a:ext uri="{FF2B5EF4-FFF2-40B4-BE49-F238E27FC236}">
                      <a16:creationId xmlns:a16="http://schemas.microsoft.com/office/drawing/2014/main" id="{3B17D145-F5EB-4269-A513-8587BD5C1B08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5376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  <p:sp>
              <p:nvSpPr>
                <p:cNvPr id="1068" name="Line 56">
                  <a:extLst>
                    <a:ext uri="{FF2B5EF4-FFF2-40B4-BE49-F238E27FC236}">
                      <a16:creationId xmlns:a16="http://schemas.microsoft.com/office/drawing/2014/main" id="{FAF2C1C3-834B-4373-864B-7F4B0993BDF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white">
                <a:xfrm>
                  <a:off x="5568" y="0"/>
                  <a:ext cx="0" cy="4320"/>
                </a:xfrm>
                <a:prstGeom prst="line">
                  <a:avLst/>
                </a:prstGeom>
                <a:noFill/>
                <a:ln w="9525">
                  <a:pattFill prst="pct30">
                    <a:fgClr>
                      <a:schemeClr val="folHlink"/>
                    </a:fgClr>
                    <a:bgClr>
                      <a:schemeClr val="bg1"/>
                    </a:bgClr>
                  </a:patt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 wrap="none" anchor="ctr"/>
                <a:lstStyle/>
                <a:p>
                  <a:endParaRPr lang="en-US"/>
                </a:p>
              </p:txBody>
            </p:sp>
          </p:grpSp>
        </p:grpSp>
        <p:sp>
          <p:nvSpPr>
            <p:cNvPr id="1033" name="Rectangle 57" descr="60%">
              <a:extLst>
                <a:ext uri="{FF2B5EF4-FFF2-40B4-BE49-F238E27FC236}">
                  <a16:creationId xmlns:a16="http://schemas.microsoft.com/office/drawing/2014/main" id="{35471081-1B3C-4403-8F15-F988E797B465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2112" y="0"/>
              <a:ext cx="3648" cy="96"/>
            </a:xfrm>
            <a:prstGeom prst="rect">
              <a:avLst/>
            </a:prstGeom>
            <a:pattFill prst="pct60">
              <a:fgClr>
                <a:schemeClr val="folHlink"/>
              </a:fgClr>
              <a:bgClr>
                <a:schemeClr val="bg1"/>
              </a:bgClr>
            </a:pattFill>
            <a:ln>
              <a:noFill/>
            </a:ln>
          </p:spPr>
          <p:txBody>
            <a:bodyPr wrap="none"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/>
            </a:p>
          </p:txBody>
        </p:sp>
        <p:sp>
          <p:nvSpPr>
            <p:cNvPr id="2" name="Line 58">
              <a:extLst>
                <a:ext uri="{FF2B5EF4-FFF2-40B4-BE49-F238E27FC236}">
                  <a16:creationId xmlns:a16="http://schemas.microsoft.com/office/drawing/2014/main" id="{C75BD99C-D6D2-46DF-9400-8A3A54421E24}"/>
                </a:ext>
              </a:extLst>
            </p:cNvPr>
            <p:cNvSpPr>
              <a:spLocks noChangeShapeType="1"/>
            </p:cNvSpPr>
            <p:nvPr/>
          </p:nvSpPr>
          <p:spPr bwMode="ltGray">
            <a:xfrm>
              <a:off x="5568" y="0"/>
              <a:ext cx="0" cy="1488"/>
            </a:xfrm>
            <a:prstGeom prst="line">
              <a:avLst/>
            </a:prstGeom>
            <a:noFill/>
            <a:ln w="9525">
              <a:solidFill>
                <a:schemeClr val="hlink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1034" name="Group 59">
              <a:extLst>
                <a:ext uri="{FF2B5EF4-FFF2-40B4-BE49-F238E27FC236}">
                  <a16:creationId xmlns:a16="http://schemas.microsoft.com/office/drawing/2014/main" id="{425F4E00-B9C6-4106-A4CE-6596738A1DCA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61" y="892"/>
              <a:ext cx="1124" cy="1464"/>
              <a:chOff x="96" y="916"/>
              <a:chExt cx="2208" cy="2876"/>
            </a:xfrm>
          </p:grpSpPr>
          <p:sp>
            <p:nvSpPr>
              <p:cNvPr id="1035" name="Line 60">
                <a:extLst>
                  <a:ext uri="{FF2B5EF4-FFF2-40B4-BE49-F238E27FC236}">
                    <a16:creationId xmlns:a16="http://schemas.microsoft.com/office/drawing/2014/main" id="{0D66ED43-B172-405F-BFB5-EE60E39A53B0}"/>
                  </a:ext>
                </a:extLst>
              </p:cNvPr>
              <p:cNvSpPr>
                <a:spLocks noChangeShapeType="1"/>
              </p:cNvSpPr>
              <p:nvPr/>
            </p:nvSpPr>
            <p:spPr bwMode="ltGray">
              <a:xfrm flipH="1">
                <a:off x="96" y="1038"/>
                <a:ext cx="2208" cy="0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36" name="Line 61">
                <a:extLst>
                  <a:ext uri="{FF2B5EF4-FFF2-40B4-BE49-F238E27FC236}">
                    <a16:creationId xmlns:a16="http://schemas.microsoft.com/office/drawing/2014/main" id="{A9ADFAB2-39C9-49C1-BC00-74C582BEB474}"/>
                  </a:ext>
                </a:extLst>
              </p:cNvPr>
              <p:cNvSpPr>
                <a:spLocks noChangeShapeType="1"/>
              </p:cNvSpPr>
              <p:nvPr/>
            </p:nvSpPr>
            <p:spPr bwMode="ltGray">
              <a:xfrm>
                <a:off x="336" y="920"/>
                <a:ext cx="0" cy="2872"/>
              </a:xfrm>
              <a:prstGeom prst="line">
                <a:avLst/>
              </a:pr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1037" name="Arc 62">
                <a:extLst>
                  <a:ext uri="{FF2B5EF4-FFF2-40B4-BE49-F238E27FC236}">
                    <a16:creationId xmlns:a16="http://schemas.microsoft.com/office/drawing/2014/main" id="{37AB285A-EE01-46EB-AA99-A200791201D3}"/>
                  </a:ext>
                </a:extLst>
              </p:cNvPr>
              <p:cNvSpPr>
                <a:spLocks/>
              </p:cNvSpPr>
              <p:nvPr/>
            </p:nvSpPr>
            <p:spPr bwMode="ltGray">
              <a:xfrm flipH="1">
                <a:off x="218" y="916"/>
                <a:ext cx="238" cy="240"/>
              </a:xfrm>
              <a:custGeom>
                <a:avLst/>
                <a:gdLst>
                  <a:gd name="T0" fmla="*/ 0 w 43195"/>
                  <a:gd name="T1" fmla="*/ 0 h 43200"/>
                  <a:gd name="T2" fmla="*/ 0 w 43195"/>
                  <a:gd name="T3" fmla="*/ 0 h 43200"/>
                  <a:gd name="T4" fmla="*/ 0 w 43195"/>
                  <a:gd name="T5" fmla="*/ 0 h 432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43195" h="43200" fill="none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</a:path>
                  <a:path w="43195" h="43200" stroke="0" extrusionOk="0">
                    <a:moveTo>
                      <a:pt x="21114" y="5"/>
                    </a:moveTo>
                    <a:cubicBezTo>
                      <a:pt x="21274" y="1"/>
                      <a:pt x="21434" y="-1"/>
                      <a:pt x="21595" y="0"/>
                    </a:cubicBezTo>
                    <a:cubicBezTo>
                      <a:pt x="33524" y="0"/>
                      <a:pt x="43195" y="9670"/>
                      <a:pt x="43195" y="21600"/>
                    </a:cubicBezTo>
                    <a:cubicBezTo>
                      <a:pt x="43195" y="33529"/>
                      <a:pt x="33524" y="43200"/>
                      <a:pt x="21595" y="43200"/>
                    </a:cubicBezTo>
                    <a:cubicBezTo>
                      <a:pt x="9843" y="43200"/>
                      <a:pt x="247" y="33805"/>
                      <a:pt x="-1" y="22056"/>
                    </a:cubicBezTo>
                    <a:lnTo>
                      <a:pt x="21595" y="21600"/>
                    </a:lnTo>
                    <a:lnTo>
                      <a:pt x="21114" y="5"/>
                    </a:lnTo>
                    <a:close/>
                  </a:path>
                </a:pathLst>
              </a:custGeom>
              <a:noFill/>
              <a:ln w="9525">
                <a:solidFill>
                  <a:schemeClr val="hlink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</p:grpSp>
      </p:grpSp>
      <p:sp>
        <p:nvSpPr>
          <p:cNvPr id="1027" name="Rectangle 63">
            <a:extLst>
              <a:ext uri="{FF2B5EF4-FFF2-40B4-BE49-F238E27FC236}">
                <a16:creationId xmlns:a16="http://schemas.microsoft.com/office/drawing/2014/main" id="{A61E5909-B89C-420B-A116-5911571569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609600" y="304800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8" name="Rectangle 64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8A3B908D-A087-431E-985E-63AE8134977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676400"/>
            <a:ext cx="7772400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162" name="Rectangle 66">
            <a:extLst>
              <a:ext uri="{FF2B5EF4-FFF2-40B4-BE49-F238E27FC236}">
                <a16:creationId xmlns:a16="http://schemas.microsoft.com/office/drawing/2014/main" id="{D491A866-D89B-4F8E-AD19-7BDA6B0D1A73}"/>
              </a:ext>
            </a:extLst>
          </p:cNvPr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 eaLnBrk="1" hangingPunct="1">
              <a:defRPr sz="1400"/>
            </a:lvl1pPr>
          </a:lstStyle>
          <a:p>
            <a:pPr>
              <a:defRPr/>
            </a:pPr>
            <a:r>
              <a:rPr lang="en-US"/>
              <a:t>Trees</a:t>
            </a:r>
          </a:p>
        </p:txBody>
      </p:sp>
      <p:sp>
        <p:nvSpPr>
          <p:cNvPr id="4163" name="Rectangle 67">
            <a:extLst>
              <a:ext uri="{FF2B5EF4-FFF2-40B4-BE49-F238E27FC236}">
                <a16:creationId xmlns:a16="http://schemas.microsoft.com/office/drawing/2014/main" id="{995A90DB-D31B-42CD-A9F3-046FA0D750B8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400" smtClean="0"/>
            </a:lvl1pPr>
          </a:lstStyle>
          <a:p>
            <a:pPr>
              <a:defRPr/>
            </a:pPr>
            <a:fld id="{883B782B-1D5A-495E-8565-D714E303027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47" r:id="rId2"/>
    <p:sldLayoutId id="2147483748" r:id="rId3"/>
  </p:sldLayoutIdLst>
  <p:hf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Tahom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q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0000"/>
        <a:buFont typeface="Wingdings" panose="05000000000000000000" pitchFamily="2" charset="2"/>
        <a:buChar char="n"/>
        <a:defRPr sz="28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95000"/>
        <a:buFont typeface="Wingdings" panose="05000000000000000000" pitchFamily="2" charset="2"/>
        <a:buChar char="w"/>
        <a:defRPr sz="24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anose="05000000000000000000" pitchFamily="2" charset="2"/>
        <a:buChar char="n"/>
        <a:defRPr sz="20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chemeClr val="hlink"/>
        </a:buClr>
        <a:buSzPct val="60000"/>
        <a:buFont typeface="Wingdings" pitchFamily="2" charset="2"/>
        <a:buChar char="n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Pine tree forest">
            <a:extLst>
              <a:ext uri="{FF2B5EF4-FFF2-40B4-BE49-F238E27FC236}">
                <a16:creationId xmlns:a16="http://schemas.microsoft.com/office/drawing/2014/main" id="{5B93B9B4-9A4D-4FCC-8504-E8CD077DF2A3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2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9144000" cy="6858000"/>
          </a:xfrm>
          <a:prstGeom prst="rect">
            <a:avLst/>
          </a:prstGeom>
        </p:spPr>
      </p:pic>
      <p:sp>
        <p:nvSpPr>
          <p:cNvPr id="5123" name="Rectangle 71">
            <a:extLst>
              <a:ext uri="{FF2B5EF4-FFF2-40B4-BE49-F238E27FC236}">
                <a16:creationId xmlns:a16="http://schemas.microsoft.com/office/drawing/2014/main" id="{97AEF6B5-C8BE-463A-B45D-97A22E536935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6DFCD32D-CD9D-4B44-9BC5-F82BC65A24C4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1</a:t>
            </a:fld>
            <a:endParaRPr lang="en-US" altLang="en-US" sz="1400"/>
          </a:p>
        </p:txBody>
      </p:sp>
      <p:sp>
        <p:nvSpPr>
          <p:cNvPr id="5124" name="Rectangle 2">
            <a:extLst>
              <a:ext uri="{FF2B5EF4-FFF2-40B4-BE49-F238E27FC236}">
                <a16:creationId xmlns:a16="http://schemas.microsoft.com/office/drawing/2014/main" id="{57742A8E-7E2F-48ED-933D-3C977C3DC2B6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914400" y="1676400"/>
            <a:ext cx="7772400" cy="1143000"/>
          </a:xfrm>
        </p:spPr>
        <p:txBody>
          <a:bodyPr/>
          <a:lstStyle/>
          <a:p>
            <a:pPr eaLnBrk="1" hangingPunct="1"/>
            <a:r>
              <a:rPr lang="en-US" altLang="en-US" dirty="0"/>
              <a:t>Sets and Maps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8EFEDF1-2AA1-4079-B747-662AA16ED5D1}"/>
              </a:ext>
            </a:extLst>
          </p:cNvPr>
          <p:cNvGrpSpPr/>
          <p:nvPr/>
        </p:nvGrpSpPr>
        <p:grpSpPr>
          <a:xfrm>
            <a:off x="4191000" y="3429000"/>
            <a:ext cx="3810000" cy="1531644"/>
            <a:chOff x="3276600" y="3451225"/>
            <a:chExt cx="4114800" cy="1654175"/>
          </a:xfrm>
        </p:grpSpPr>
        <p:sp>
          <p:nvSpPr>
            <p:cNvPr id="5125" name="AutoShape 251">
              <a:extLst>
                <a:ext uri="{FF2B5EF4-FFF2-40B4-BE49-F238E27FC236}">
                  <a16:creationId xmlns:a16="http://schemas.microsoft.com/office/drawing/2014/main" id="{85A91403-C56D-467A-9D75-BE8CC86FC33C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340225" y="3451225"/>
              <a:ext cx="1865313" cy="384175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q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/>
                <a:t>Make Money Fast!</a:t>
              </a:r>
            </a:p>
          </p:txBody>
        </p:sp>
        <p:sp>
          <p:nvSpPr>
            <p:cNvPr id="5126" name="AutoShape 252">
              <a:extLst>
                <a:ext uri="{FF2B5EF4-FFF2-40B4-BE49-F238E27FC236}">
                  <a16:creationId xmlns:a16="http://schemas.microsoft.com/office/drawing/2014/main" id="{3EF263B0-5DB2-45DA-BCC6-2D61E2BD99C5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3276600" y="4451350"/>
              <a:ext cx="765175" cy="65405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q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/>
                <a:t>Stock</a:t>
              </a:r>
              <a:br>
                <a:rPr lang="en-US" altLang="en-US" sz="1600"/>
              </a:br>
              <a:r>
                <a:rPr lang="en-US" altLang="en-US" sz="1600"/>
                <a:t>Fraud</a:t>
              </a:r>
            </a:p>
          </p:txBody>
        </p:sp>
        <p:sp>
          <p:nvSpPr>
            <p:cNvPr id="5127" name="AutoShape 253">
              <a:extLst>
                <a:ext uri="{FF2B5EF4-FFF2-40B4-BE49-F238E27FC236}">
                  <a16:creationId xmlns:a16="http://schemas.microsoft.com/office/drawing/2014/main" id="{8A7D110C-FAE4-405D-AF84-7502D396DC70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4791075" y="4451350"/>
              <a:ext cx="957263" cy="65405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q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/>
                <a:t>Ponzi</a:t>
              </a:r>
              <a:br>
                <a:rPr lang="en-US" altLang="en-US" sz="1600"/>
              </a:br>
              <a:r>
                <a:rPr lang="en-US" altLang="en-US" sz="1600"/>
                <a:t>Scheme</a:t>
              </a:r>
            </a:p>
          </p:txBody>
        </p:sp>
        <p:cxnSp>
          <p:nvCxnSpPr>
            <p:cNvPr id="5128" name="AutoShape 254">
              <a:extLst>
                <a:ext uri="{FF2B5EF4-FFF2-40B4-BE49-F238E27FC236}">
                  <a16:creationId xmlns:a16="http://schemas.microsoft.com/office/drawing/2014/main" id="{828A168F-E7F5-4635-8CB8-A02CBA35B6F1}"/>
                </a:ext>
              </a:extLst>
            </p:cNvPr>
            <p:cNvCxnSpPr>
              <a:cxnSpLocks noChangeShapeType="1"/>
              <a:stCxn id="5125" idx="2"/>
              <a:endCxn id="5127" idx="0"/>
            </p:cNvCxnSpPr>
            <p:nvPr/>
          </p:nvCxnSpPr>
          <p:spPr bwMode="auto">
            <a:xfrm flipH="1">
              <a:off x="5270500" y="3844925"/>
              <a:ext cx="3175" cy="59690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129" name="AutoShape 255">
              <a:extLst>
                <a:ext uri="{FF2B5EF4-FFF2-40B4-BE49-F238E27FC236}">
                  <a16:creationId xmlns:a16="http://schemas.microsoft.com/office/drawing/2014/main" id="{D827580B-48A6-4BCD-9CD5-11049ADF9975}"/>
                </a:ext>
              </a:extLst>
            </p:cNvPr>
            <p:cNvCxnSpPr>
              <a:cxnSpLocks noChangeShapeType="1"/>
              <a:stCxn id="5125" idx="2"/>
              <a:endCxn id="5126" idx="0"/>
            </p:cNvCxnSpPr>
            <p:nvPr/>
          </p:nvCxnSpPr>
          <p:spPr bwMode="auto">
            <a:xfrm flipH="1">
              <a:off x="3659188" y="3844925"/>
              <a:ext cx="1614487" cy="596900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5130" name="AutoShape 256">
              <a:extLst>
                <a:ext uri="{FF2B5EF4-FFF2-40B4-BE49-F238E27FC236}">
                  <a16:creationId xmlns:a16="http://schemas.microsoft.com/office/drawing/2014/main" id="{59E44716-B7E3-4D08-946A-69C5553AC669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6394450" y="4449763"/>
              <a:ext cx="996950" cy="65405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spAutoFit/>
            </a:bodyPr>
            <a:lstStyle>
              <a:lvl1pPr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q"/>
                <a:defRPr sz="3200">
                  <a:solidFill>
                    <a:schemeClr val="tx1"/>
                  </a:solidFill>
                  <a:latin typeface="Tahoma" panose="020B0604030504040204" pitchFamily="34" charset="0"/>
                </a:defRPr>
              </a:lvl1pPr>
              <a:lvl2pPr marL="742950" indent="-285750">
                <a:spcBef>
                  <a:spcPct val="20000"/>
                </a:spcBef>
                <a:buClr>
                  <a:schemeClr val="tx1"/>
                </a:buClr>
                <a:buSzPct val="60000"/>
                <a:buFont typeface="Wingdings" panose="05000000000000000000" pitchFamily="2" charset="2"/>
                <a:buChar char="n"/>
                <a:defRPr sz="2800">
                  <a:solidFill>
                    <a:schemeClr val="tx1"/>
                  </a:solidFill>
                  <a:latin typeface="Tahoma" panose="020B0604030504040204" pitchFamily="34" charset="0"/>
                </a:defRPr>
              </a:lvl2pPr>
              <a:lvl3pPr marL="1143000" indent="-228600">
                <a:spcBef>
                  <a:spcPct val="20000"/>
                </a:spcBef>
                <a:buClr>
                  <a:schemeClr val="hlink"/>
                </a:buClr>
                <a:buSzPct val="95000"/>
                <a:buFont typeface="Wingdings" panose="05000000000000000000" pitchFamily="2" charset="2"/>
                <a:buChar char="w"/>
                <a:defRPr sz="2400">
                  <a:solidFill>
                    <a:schemeClr val="tx1"/>
                  </a:solidFill>
                  <a:latin typeface="Tahoma" panose="020B0604030504040204" pitchFamily="34" charset="0"/>
                </a:defRPr>
              </a:lvl3pPr>
              <a:lvl4pPr marL="1600200" indent="-228600">
                <a:spcBef>
                  <a:spcPct val="20000"/>
                </a:spcBef>
                <a:buClr>
                  <a:schemeClr val="tx1"/>
                </a:buClr>
                <a:buSzPct val="65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4pPr>
              <a:lvl5pPr marL="2057400" indent="-228600">
                <a:spcBef>
                  <a:spcPct val="20000"/>
                </a:spcBef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chemeClr val="hlink"/>
                </a:buClr>
                <a:buSzPct val="60000"/>
                <a:buFont typeface="Wingdings" panose="05000000000000000000" pitchFamily="2" charset="2"/>
                <a:buChar char="n"/>
                <a:defRPr sz="2000">
                  <a:solidFill>
                    <a:schemeClr val="tx1"/>
                  </a:solidFill>
                  <a:latin typeface="Tahoma" panose="020B060403050404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r>
                <a:rPr lang="en-US" altLang="en-US" sz="1600" dirty="0"/>
                <a:t>Bank</a:t>
              </a:r>
              <a:br>
                <a:rPr lang="en-US" altLang="en-US" sz="1600" dirty="0"/>
              </a:br>
              <a:r>
                <a:rPr lang="en-US" altLang="en-US" sz="1600" dirty="0"/>
                <a:t>Robbery</a:t>
              </a:r>
            </a:p>
          </p:txBody>
        </p:sp>
        <p:cxnSp>
          <p:nvCxnSpPr>
            <p:cNvPr id="5131" name="AutoShape 257">
              <a:extLst>
                <a:ext uri="{FF2B5EF4-FFF2-40B4-BE49-F238E27FC236}">
                  <a16:creationId xmlns:a16="http://schemas.microsoft.com/office/drawing/2014/main" id="{9A6B8A3B-5405-47DA-8CF5-7D2A9A3A0306}"/>
                </a:ext>
              </a:extLst>
            </p:cNvPr>
            <p:cNvCxnSpPr>
              <a:cxnSpLocks noChangeShapeType="1"/>
              <a:stCxn id="5125" idx="2"/>
              <a:endCxn id="5130" idx="0"/>
            </p:cNvCxnSpPr>
            <p:nvPr/>
          </p:nvCxnSpPr>
          <p:spPr bwMode="auto">
            <a:xfrm>
              <a:off x="5273675" y="3844925"/>
              <a:ext cx="1619250" cy="595313"/>
            </a:xfrm>
            <a:prstGeom prst="straightConnector1">
              <a:avLst/>
            </a:prstGeom>
            <a:noFill/>
            <a:ln w="19050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3" name="TextBox 135">
            <a:extLst>
              <a:ext uri="{FF2B5EF4-FFF2-40B4-BE49-F238E27FC236}">
                <a16:creationId xmlns:a16="http://schemas.microsoft.com/office/drawing/2014/main" id="{EDE258C2-8161-41AC-BAE5-9C6BDE4033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35818" y="4069145"/>
            <a:ext cx="457676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COMP 272/400C: 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Data Structures II</a:t>
            </a:r>
          </a:p>
          <a:p>
            <a:pPr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2400" dirty="0"/>
              <a:t>Prof. Silva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F533EF-EB4E-4554-A5B3-8214CD71606E}"/>
              </a:ext>
            </a:extLst>
          </p:cNvPr>
          <p:cNvSpPr txBox="1"/>
          <p:nvPr/>
        </p:nvSpPr>
        <p:spPr>
          <a:xfrm>
            <a:off x="268288" y="6146800"/>
            <a:ext cx="8232775" cy="52228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en-US" sz="1400" dirty="0">
                <a:latin typeface="+mj-lt"/>
              </a:rPr>
              <a:t>These slides were prepared by Prof. Silva adapting the slides from Data Structures and Algorithm Analysis in Java (Weiss)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Footer Placeholder 4">
            <a:extLst>
              <a:ext uri="{FF2B5EF4-FFF2-40B4-BE49-F238E27FC236}">
                <a16:creationId xmlns:a16="http://schemas.microsoft.com/office/drawing/2014/main" id="{50ED67A6-CBE7-48E1-B6BA-3DABA3FD9E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/>
              <a:t>Sets and Maps</a:t>
            </a:r>
          </a:p>
        </p:txBody>
      </p:sp>
      <p:sp>
        <p:nvSpPr>
          <p:cNvPr id="7171" name="Slide Number Placeholder 5">
            <a:extLst>
              <a:ext uri="{FF2B5EF4-FFF2-40B4-BE49-F238E27FC236}">
                <a16:creationId xmlns:a16="http://schemas.microsoft.com/office/drawing/2014/main" id="{269DA96C-33A0-418A-83E1-2D9CEBBAB6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65A2176-0355-4364-B281-95E77F1B578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en-US" sz="1400"/>
          </a:p>
        </p:txBody>
      </p:sp>
      <p:sp>
        <p:nvSpPr>
          <p:cNvPr id="7172" name="Rectangle 2">
            <a:extLst>
              <a:ext uri="{FF2B5EF4-FFF2-40B4-BE49-F238E27FC236}">
                <a16:creationId xmlns:a16="http://schemas.microsoft.com/office/drawing/2014/main" id="{359812DF-5598-48A5-B5CE-D983318406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Sets</a:t>
            </a:r>
          </a:p>
        </p:txBody>
      </p:sp>
      <p:sp>
        <p:nvSpPr>
          <p:cNvPr id="7173" name="Rectangle 3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C4FADB82-565D-42BF-9804-22E60328F1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0" y="1447800"/>
            <a:ext cx="7772400" cy="4953000"/>
          </a:xfrm>
        </p:spPr>
        <p:txBody>
          <a:bodyPr/>
          <a:lstStyle/>
          <a:p>
            <a:pPr eaLnBrk="1" hangingPunct="1"/>
            <a:r>
              <a:rPr lang="en-US" altLang="en-US" sz="2400" dirty="0" err="1"/>
              <a:t>ArrayLists</a:t>
            </a:r>
            <a:r>
              <a:rPr lang="en-US" altLang="en-US" sz="2400" dirty="0"/>
              <a:t> and </a:t>
            </a:r>
            <a:r>
              <a:rPr lang="en-US" altLang="en-US" sz="2400" dirty="0" err="1"/>
              <a:t>LinkedLists</a:t>
            </a:r>
            <a:r>
              <a:rPr lang="en-US" altLang="en-US" sz="2400" dirty="0"/>
              <a:t> are inefficient for searching</a:t>
            </a:r>
          </a:p>
          <a:p>
            <a:pPr eaLnBrk="1" hangingPunct="1"/>
            <a:r>
              <a:rPr lang="en-US" altLang="en-US" sz="2400" dirty="0"/>
              <a:t>Sets and Maps provide efficient implementation for basic operations</a:t>
            </a:r>
          </a:p>
          <a:p>
            <a:pPr eaLnBrk="1" hangingPunct="1"/>
            <a:r>
              <a:rPr lang="en-US" altLang="en-US" sz="2400" dirty="0"/>
              <a:t>Set Interface</a:t>
            </a:r>
          </a:p>
          <a:p>
            <a:pPr lvl="1" eaLnBrk="1" hangingPunct="1"/>
            <a:r>
              <a:rPr lang="en-US" altLang="en-US" sz="2000" dirty="0"/>
              <a:t>A collection that doesn’t allow duplicates</a:t>
            </a:r>
          </a:p>
          <a:p>
            <a:pPr lvl="1" eaLnBrk="1" hangingPunct="1"/>
            <a:r>
              <a:rPr lang="en-US" altLang="en-US" sz="2000" dirty="0"/>
              <a:t>Provides efficient implementation for basic operations (insertion, deletion, searching)</a:t>
            </a:r>
          </a:p>
          <a:p>
            <a:pPr lvl="1" eaLnBrk="1" hangingPunct="1"/>
            <a:r>
              <a:rPr lang="en-US" altLang="en-US" sz="2000" dirty="0" err="1"/>
              <a:t>SortedSet</a:t>
            </a:r>
            <a:r>
              <a:rPr lang="en-US" altLang="en-US" sz="2000" dirty="0"/>
              <a:t> is a Set that maintains items in sorted order</a:t>
            </a:r>
          </a:p>
          <a:p>
            <a:pPr eaLnBrk="1" hangingPunct="1"/>
            <a:r>
              <a:rPr lang="en-US" altLang="en-US" sz="2400" dirty="0" err="1"/>
              <a:t>TreeSet</a:t>
            </a:r>
            <a:endParaRPr lang="en-US" altLang="en-US" sz="2400" dirty="0"/>
          </a:p>
          <a:p>
            <a:pPr lvl="1" eaLnBrk="1" hangingPunct="1"/>
            <a:r>
              <a:rPr lang="en-US" altLang="en-US" sz="2000" dirty="0"/>
              <a:t>An implementation of </a:t>
            </a:r>
            <a:r>
              <a:rPr lang="en-US" altLang="en-US" sz="2000" dirty="0" err="1"/>
              <a:t>SortedSet</a:t>
            </a:r>
            <a:endParaRPr lang="en-US" altLang="en-US" sz="2000" dirty="0"/>
          </a:p>
          <a:p>
            <a:pPr lvl="1" eaLnBrk="1" hangingPunct="1"/>
            <a:r>
              <a:rPr lang="en-US" altLang="en-US" sz="2000" dirty="0"/>
              <a:t>Basic operations take O(log n)</a:t>
            </a:r>
          </a:p>
          <a:p>
            <a:pPr lvl="1" eaLnBrk="1" hangingPunct="1"/>
            <a:r>
              <a:rPr lang="en-US" altLang="en-US" sz="2000" dirty="0"/>
              <a:t>By default, assumes that the items implement Comparable</a:t>
            </a:r>
          </a:p>
          <a:p>
            <a:pPr lvl="1" eaLnBrk="1" hangingPunct="1"/>
            <a:r>
              <a:rPr lang="en-US" altLang="en-US" sz="2000" dirty="0"/>
              <a:t>Add method returns False if node already exists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509A-9066-467A-BBB2-C3AB27F94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TreeSet</a:t>
            </a:r>
            <a:r>
              <a:rPr lang="en-US" dirty="0"/>
              <a:t>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FFC20-2C75-45BB-B5E4-04BF07D6EA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lang="en-US" altLang="en-US" sz="1400" dirty="0"/>
              <a:t>Sets and Maps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7243BD-1407-426C-887A-7450C9CC38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711FB6A-C81A-4707-BF78-15DF5005B9F7}" type="slidenum">
              <a:rPr lang="en-US" altLang="en-US" smtClean="0"/>
              <a:pPr>
                <a:defRPr/>
              </a:pPr>
              <a:t>3</a:t>
            </a:fld>
            <a:endParaRPr lang="en-US" alt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B5C79E0-981B-4066-8FF5-1B8EB13570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800" y="1945720"/>
            <a:ext cx="7391400" cy="418576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main(String[]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Set is the interface,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TreeSet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 is a class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Set&lt;String&gt; ts1 = </a:t>
            </a:r>
            <a:r>
              <a:rPr kumimoji="0" lang="en-US" altLang="en-US" sz="16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TreeSet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&lt;&gt;();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Elements are added using add() method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ts1.add(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ts1.add(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"B"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ts1.add(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Duplicates will not get insert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ts1.add(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"C"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Elements get stored in default natural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Sorting Order(Ascending)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System.out.println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(ts1);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91E62F-23A4-40BB-8050-6D543B67C99C}"/>
              </a:ext>
            </a:extLst>
          </p:cNvPr>
          <p:cNvSpPr txBox="1"/>
          <p:nvPr/>
        </p:nvSpPr>
        <p:spPr>
          <a:xfrm>
            <a:off x="533400" y="6519438"/>
            <a:ext cx="3333750" cy="219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https://www.geeksforgeeks.org/treeset-in-java-with-examples/</a:t>
            </a:r>
          </a:p>
        </p:txBody>
      </p:sp>
    </p:spTree>
    <p:extLst>
      <p:ext uri="{BB962C8B-B14F-4D97-AF65-F5344CB8AC3E}">
        <p14:creationId xmlns:p14="http://schemas.microsoft.com/office/powerpoint/2010/main" val="3840982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Footer Placeholder 4">
            <a:extLst>
              <a:ext uri="{FF2B5EF4-FFF2-40B4-BE49-F238E27FC236}">
                <a16:creationId xmlns:a16="http://schemas.microsoft.com/office/drawing/2014/main" id="{50ED67A6-CBE7-48E1-B6BA-3DABA3FD9E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1400" dirty="0"/>
              <a:t>Sets and Maps</a:t>
            </a:r>
          </a:p>
        </p:txBody>
      </p:sp>
      <p:sp>
        <p:nvSpPr>
          <p:cNvPr id="7171" name="Slide Number Placeholder 5">
            <a:extLst>
              <a:ext uri="{FF2B5EF4-FFF2-40B4-BE49-F238E27FC236}">
                <a16:creationId xmlns:a16="http://schemas.microsoft.com/office/drawing/2014/main" id="{269DA96C-33A0-418A-83E1-2D9CEBBAB6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65A2176-0355-4364-B281-95E77F1B578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4</a:t>
            </a:fld>
            <a:endParaRPr lang="en-US" altLang="en-US" sz="1400"/>
          </a:p>
        </p:txBody>
      </p:sp>
      <p:sp>
        <p:nvSpPr>
          <p:cNvPr id="7172" name="Rectangle 2">
            <a:extLst>
              <a:ext uri="{FF2B5EF4-FFF2-40B4-BE49-F238E27FC236}">
                <a16:creationId xmlns:a16="http://schemas.microsoft.com/office/drawing/2014/main" id="{359812DF-5598-48A5-B5CE-D983318406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Maps</a:t>
            </a:r>
          </a:p>
        </p:txBody>
      </p:sp>
      <p:sp>
        <p:nvSpPr>
          <p:cNvPr id="7173" name="Rectangle 3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C4FADB82-565D-42BF-9804-22E60328F1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0" y="1676400"/>
            <a:ext cx="7772400" cy="4114800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Map Interface</a:t>
            </a:r>
          </a:p>
          <a:p>
            <a:pPr lvl="1" eaLnBrk="1" hangingPunct="1"/>
            <a:r>
              <a:rPr lang="en-US" altLang="en-US" sz="2000" dirty="0"/>
              <a:t>Collection of key-value entries</a:t>
            </a:r>
          </a:p>
          <a:p>
            <a:pPr lvl="1" eaLnBrk="1" hangingPunct="1"/>
            <a:r>
              <a:rPr lang="en-US" altLang="en-US" sz="2000" dirty="0"/>
              <a:t>Keys are unique</a:t>
            </a:r>
          </a:p>
          <a:p>
            <a:pPr lvl="1" eaLnBrk="1" hangingPunct="1"/>
            <a:r>
              <a:rPr lang="en-US" altLang="en-US" sz="2000" dirty="0"/>
              <a:t>Values don’t need to be unique  </a:t>
            </a:r>
          </a:p>
          <a:p>
            <a:pPr lvl="1" eaLnBrk="1" hangingPunct="1"/>
            <a:r>
              <a:rPr lang="en-US" altLang="en-US" sz="2000" dirty="0"/>
              <a:t>Basic Operations:</a:t>
            </a:r>
          </a:p>
          <a:p>
            <a:pPr lvl="2" eaLnBrk="1" hangingPunct="1"/>
            <a:r>
              <a:rPr lang="en-US" altLang="en-US" sz="1600" dirty="0" err="1"/>
              <a:t>ValueType</a:t>
            </a:r>
            <a:r>
              <a:rPr lang="en-US" altLang="en-US" sz="1600" dirty="0"/>
              <a:t> </a:t>
            </a:r>
            <a:r>
              <a:rPr lang="en-US" altLang="en-US" sz="1600" dirty="0">
                <a:solidFill>
                  <a:srgbClr val="C00000"/>
                </a:solidFill>
              </a:rPr>
              <a:t>get</a:t>
            </a:r>
            <a:r>
              <a:rPr lang="en-US" altLang="en-US" sz="1600" dirty="0"/>
              <a:t> (</a:t>
            </a:r>
            <a:r>
              <a:rPr lang="en-US" altLang="en-US" sz="1600" dirty="0" err="1"/>
              <a:t>KeyType</a:t>
            </a:r>
            <a:r>
              <a:rPr lang="en-US" altLang="en-US" sz="1600" dirty="0"/>
              <a:t> key)</a:t>
            </a:r>
          </a:p>
          <a:p>
            <a:pPr lvl="2" eaLnBrk="1" hangingPunct="1"/>
            <a:r>
              <a:rPr lang="en-US" altLang="en-US" sz="1600" dirty="0" err="1"/>
              <a:t>ValueType</a:t>
            </a:r>
            <a:r>
              <a:rPr lang="en-US" altLang="en-US" sz="1600" dirty="0"/>
              <a:t> </a:t>
            </a:r>
            <a:r>
              <a:rPr lang="en-US" altLang="en-US" sz="1600" dirty="0">
                <a:solidFill>
                  <a:srgbClr val="C00000"/>
                </a:solidFill>
              </a:rPr>
              <a:t>put</a:t>
            </a:r>
            <a:r>
              <a:rPr lang="en-US" altLang="en-US" sz="1600" dirty="0"/>
              <a:t> (</a:t>
            </a:r>
            <a:r>
              <a:rPr lang="en-US" altLang="en-US" sz="1600" dirty="0" err="1"/>
              <a:t>KeyType</a:t>
            </a:r>
            <a:r>
              <a:rPr lang="en-US" altLang="en-US" sz="1600" dirty="0"/>
              <a:t> key, </a:t>
            </a:r>
            <a:r>
              <a:rPr lang="en-US" altLang="en-US" sz="1600" dirty="0" err="1"/>
              <a:t>ValueType</a:t>
            </a:r>
            <a:r>
              <a:rPr lang="en-US" altLang="en-US" sz="1600" dirty="0"/>
              <a:t> value)</a:t>
            </a:r>
          </a:p>
          <a:p>
            <a:pPr lvl="2" eaLnBrk="1" hangingPunct="1"/>
            <a:r>
              <a:rPr lang="en-US" altLang="en-US" sz="1600" dirty="0" err="1"/>
              <a:t>boolean</a:t>
            </a:r>
            <a:r>
              <a:rPr lang="en-US" altLang="en-US" sz="1600" dirty="0"/>
              <a:t> </a:t>
            </a:r>
            <a:r>
              <a:rPr lang="en-US" altLang="en-US" sz="1600" dirty="0" err="1">
                <a:solidFill>
                  <a:srgbClr val="C00000"/>
                </a:solidFill>
              </a:rPr>
              <a:t>containsKey</a:t>
            </a:r>
            <a:r>
              <a:rPr lang="en-US" altLang="en-US" sz="1600" dirty="0"/>
              <a:t>(</a:t>
            </a:r>
            <a:r>
              <a:rPr lang="en-US" altLang="en-US" sz="1600" dirty="0" err="1"/>
              <a:t>KeyType</a:t>
            </a:r>
            <a:r>
              <a:rPr lang="en-US" altLang="en-US" sz="1600" dirty="0"/>
              <a:t> key)</a:t>
            </a:r>
          </a:p>
          <a:p>
            <a:pPr lvl="1" eaLnBrk="1" hangingPunct="1"/>
            <a:r>
              <a:rPr lang="en-US" altLang="en-US" sz="2000" dirty="0"/>
              <a:t>Get returns null if key is not present</a:t>
            </a:r>
          </a:p>
          <a:p>
            <a:pPr lvl="1" eaLnBrk="1" hangingPunct="1"/>
            <a:r>
              <a:rPr lang="en-US" altLang="en-US" sz="2000" dirty="0" err="1"/>
              <a:t>SortedMap</a:t>
            </a:r>
            <a:r>
              <a:rPr lang="en-US" altLang="en-US" sz="2000" dirty="0"/>
              <a:t> is a Map that maintains items in sorted order</a:t>
            </a:r>
          </a:p>
          <a:p>
            <a:pPr eaLnBrk="1" hangingPunct="1"/>
            <a:r>
              <a:rPr lang="en-US" altLang="en-US" sz="2400" dirty="0" err="1"/>
              <a:t>TreeMap</a:t>
            </a:r>
            <a:endParaRPr lang="en-US" altLang="en-US" sz="2400" dirty="0"/>
          </a:p>
          <a:p>
            <a:pPr lvl="1" eaLnBrk="1" hangingPunct="1"/>
            <a:r>
              <a:rPr lang="en-US" altLang="en-US" sz="2000" dirty="0"/>
              <a:t>An implementation of </a:t>
            </a:r>
            <a:r>
              <a:rPr lang="en-US" altLang="en-US" sz="2000" dirty="0" err="1"/>
              <a:t>SortedMap</a:t>
            </a:r>
            <a:endParaRPr lang="en-US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687353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Footer Placeholder 4">
            <a:extLst>
              <a:ext uri="{FF2B5EF4-FFF2-40B4-BE49-F238E27FC236}">
                <a16:creationId xmlns:a16="http://schemas.microsoft.com/office/drawing/2014/main" id="{50ED67A6-CBE7-48E1-B6BA-3DABA3FD9E9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None/>
            </a:pPr>
            <a:r>
              <a:rPr lang="en-US" altLang="en-US" sz="1400" dirty="0"/>
              <a:t>Sets and Maps</a:t>
            </a:r>
          </a:p>
        </p:txBody>
      </p:sp>
      <p:sp>
        <p:nvSpPr>
          <p:cNvPr id="7171" name="Slide Number Placeholder 5">
            <a:extLst>
              <a:ext uri="{FF2B5EF4-FFF2-40B4-BE49-F238E27FC236}">
                <a16:creationId xmlns:a16="http://schemas.microsoft.com/office/drawing/2014/main" id="{269DA96C-33A0-418A-83E1-2D9CEBBAB62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q"/>
              <a:defRPr sz="3200">
                <a:solidFill>
                  <a:schemeClr val="tx1"/>
                </a:solidFill>
                <a:latin typeface="Tahom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tx1"/>
              </a:buClr>
              <a:buSzPct val="60000"/>
              <a:buFont typeface="Wingdings" panose="05000000000000000000" pitchFamily="2" charset="2"/>
              <a:buChar char="n"/>
              <a:defRPr sz="2800">
                <a:solidFill>
                  <a:schemeClr val="tx1"/>
                </a:solidFill>
                <a:latin typeface="Tahom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95000"/>
              <a:buFont typeface="Wingdings" panose="05000000000000000000" pitchFamily="2" charset="2"/>
              <a:buChar char="w"/>
              <a:defRPr sz="2400">
                <a:solidFill>
                  <a:schemeClr val="tx1"/>
                </a:solidFill>
                <a:latin typeface="Tahom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tx1"/>
              </a:buClr>
              <a:buSzPct val="65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60000"/>
              <a:buFont typeface="Wingdings" panose="05000000000000000000" pitchFamily="2" charset="2"/>
              <a:buChar char="n"/>
              <a:defRPr sz="2000">
                <a:solidFill>
                  <a:schemeClr val="tx1"/>
                </a:solidFill>
                <a:latin typeface="Tahoma" panose="020B060403050404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fld id="{565A2176-0355-4364-B281-95E77F1B5781}" type="slidenum">
              <a:rPr lang="en-US" altLang="en-US" sz="1400"/>
              <a:pPr>
                <a:spcBef>
                  <a:spcPct val="0"/>
                </a:spcBef>
                <a:buClrTx/>
                <a:buSzTx/>
                <a:buFontTx/>
                <a:buNone/>
              </a:pPr>
              <a:t>5</a:t>
            </a:fld>
            <a:endParaRPr lang="en-US" altLang="en-US" sz="1400"/>
          </a:p>
        </p:txBody>
      </p:sp>
      <p:sp>
        <p:nvSpPr>
          <p:cNvPr id="7172" name="Rectangle 2">
            <a:extLst>
              <a:ext uri="{FF2B5EF4-FFF2-40B4-BE49-F238E27FC236}">
                <a16:creationId xmlns:a16="http://schemas.microsoft.com/office/drawing/2014/main" id="{359812DF-5598-48A5-B5CE-D9833184064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 err="1"/>
              <a:t>TreeMap</a:t>
            </a:r>
            <a:endParaRPr lang="en-US" altLang="en-US" dirty="0"/>
          </a:p>
        </p:txBody>
      </p:sp>
      <p:sp>
        <p:nvSpPr>
          <p:cNvPr id="7173" name="Rectangle 3" descr="Rectangle: Click to edit Master text styles&#10;Second level&#10;Third level&#10;Fourth level&#10;Fifth level">
            <a:extLst>
              <a:ext uri="{FF2B5EF4-FFF2-40B4-BE49-F238E27FC236}">
                <a16:creationId xmlns:a16="http://schemas.microsoft.com/office/drawing/2014/main" id="{C4FADB82-565D-42BF-9804-22E60328F1C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2000" y="1447800"/>
            <a:ext cx="7772400" cy="4876800"/>
          </a:xfrm>
        </p:spPr>
        <p:txBody>
          <a:bodyPr/>
          <a:lstStyle/>
          <a:p>
            <a:pPr eaLnBrk="1" hangingPunct="1"/>
            <a:r>
              <a:rPr lang="en-US" altLang="en-US" sz="2400" dirty="0"/>
              <a:t>Iterating through a Map is trickier than a Collection because the Map doesn’t provide an iterator</a:t>
            </a:r>
          </a:p>
          <a:p>
            <a:pPr eaLnBrk="1" hangingPunct="1"/>
            <a:r>
              <a:rPr lang="en-US" altLang="en-US" sz="2400" dirty="0"/>
              <a:t>Instead, 3 methods are provided that return a view of a Map as a collection:</a:t>
            </a:r>
          </a:p>
          <a:p>
            <a:pPr lvl="1" eaLnBrk="1" hangingPunct="1"/>
            <a:r>
              <a:rPr lang="en-US" altLang="en-US" sz="1600" dirty="0"/>
              <a:t>Set&lt;</a:t>
            </a:r>
            <a:r>
              <a:rPr lang="en-US" altLang="en-US" sz="1600" dirty="0" err="1"/>
              <a:t>KeyType</a:t>
            </a:r>
            <a:r>
              <a:rPr lang="en-US" altLang="en-US" sz="1600" dirty="0"/>
              <a:t>&gt; </a:t>
            </a:r>
            <a:r>
              <a:rPr lang="en-US" altLang="en-US" sz="1600" dirty="0">
                <a:solidFill>
                  <a:schemeClr val="tx2"/>
                </a:solidFill>
              </a:rPr>
              <a:t>keyset</a:t>
            </a:r>
            <a:r>
              <a:rPr lang="en-US" altLang="en-US" sz="1600" dirty="0"/>
              <a:t> ()</a:t>
            </a:r>
          </a:p>
          <a:p>
            <a:pPr lvl="1" eaLnBrk="1" hangingPunct="1"/>
            <a:r>
              <a:rPr lang="en-US" altLang="en-US" sz="1600" dirty="0"/>
              <a:t>Collection&lt;</a:t>
            </a:r>
            <a:r>
              <a:rPr lang="en-US" altLang="en-US" sz="1600" dirty="0" err="1"/>
              <a:t>ValueType</a:t>
            </a:r>
            <a:r>
              <a:rPr lang="en-US" altLang="en-US" sz="1600" dirty="0"/>
              <a:t>&gt; </a:t>
            </a:r>
            <a:r>
              <a:rPr lang="en-US" altLang="en-US" sz="1600" dirty="0">
                <a:solidFill>
                  <a:schemeClr val="tx2"/>
                </a:solidFill>
              </a:rPr>
              <a:t>values</a:t>
            </a:r>
            <a:r>
              <a:rPr lang="en-US" altLang="en-US" sz="1600" dirty="0"/>
              <a:t>()</a:t>
            </a:r>
          </a:p>
          <a:p>
            <a:pPr lvl="1" eaLnBrk="1" hangingPunct="1"/>
            <a:r>
              <a:rPr lang="en-US" altLang="en-US" sz="1600" dirty="0"/>
              <a:t>Set&lt;</a:t>
            </a:r>
            <a:r>
              <a:rPr lang="en-US" altLang="en-US" sz="1600" dirty="0" err="1"/>
              <a:t>Map.Entry</a:t>
            </a:r>
            <a:r>
              <a:rPr lang="en-US" altLang="en-US" sz="1600" dirty="0"/>
              <a:t>&lt;</a:t>
            </a:r>
            <a:r>
              <a:rPr lang="en-US" altLang="en-US" sz="1600" dirty="0" err="1"/>
              <a:t>KeyType,ValueType</a:t>
            </a:r>
            <a:r>
              <a:rPr lang="en-US" altLang="en-US" sz="1600" dirty="0"/>
              <a:t>&gt;&gt; </a:t>
            </a:r>
            <a:r>
              <a:rPr lang="en-US" altLang="en-US" sz="1600" dirty="0" err="1">
                <a:solidFill>
                  <a:schemeClr val="tx2"/>
                </a:solidFill>
              </a:rPr>
              <a:t>entrySet</a:t>
            </a:r>
            <a:r>
              <a:rPr lang="en-US" altLang="en-US" sz="1600" dirty="0"/>
              <a:t>()</a:t>
            </a:r>
          </a:p>
          <a:p>
            <a:pPr eaLnBrk="1" hangingPunct="1"/>
            <a:r>
              <a:rPr lang="en-US" altLang="en-US" sz="2000" dirty="0" err="1">
                <a:solidFill>
                  <a:schemeClr val="tx2"/>
                </a:solidFill>
              </a:rPr>
              <a:t>keySet</a:t>
            </a:r>
            <a:r>
              <a:rPr lang="en-US" altLang="en-US" sz="2000" dirty="0"/>
              <a:t> and </a:t>
            </a:r>
            <a:r>
              <a:rPr lang="en-US" altLang="en-US" sz="2000" dirty="0">
                <a:solidFill>
                  <a:srgbClr val="C00000"/>
                </a:solidFill>
              </a:rPr>
              <a:t>values</a:t>
            </a:r>
            <a:r>
              <a:rPr lang="en-US" altLang="en-US" sz="2000" dirty="0"/>
              <a:t> return simple collections</a:t>
            </a:r>
          </a:p>
          <a:p>
            <a:pPr eaLnBrk="1" hangingPunct="1"/>
            <a:r>
              <a:rPr lang="en-US" altLang="en-US" sz="2000" dirty="0" err="1">
                <a:solidFill>
                  <a:schemeClr val="tx2"/>
                </a:solidFill>
              </a:rPr>
              <a:t>entrySet</a:t>
            </a:r>
            <a:r>
              <a:rPr lang="en-US" altLang="en-US" sz="2000" dirty="0"/>
              <a:t> results a set of entries</a:t>
            </a:r>
          </a:p>
          <a:p>
            <a:pPr eaLnBrk="1" hangingPunct="1"/>
            <a:r>
              <a:rPr lang="en-US" altLang="en-US" sz="2000" dirty="0"/>
              <a:t>Each entry is represented by the nested interface </a:t>
            </a:r>
            <a:r>
              <a:rPr lang="en-US" altLang="en-US" sz="2000" dirty="0" err="1"/>
              <a:t>Map.Entry</a:t>
            </a:r>
            <a:endParaRPr lang="en-US" altLang="en-US" sz="2000" dirty="0"/>
          </a:p>
          <a:p>
            <a:pPr eaLnBrk="1" hangingPunct="1"/>
            <a:r>
              <a:rPr lang="en-US" altLang="en-US" sz="2000" dirty="0"/>
              <a:t>Object </a:t>
            </a:r>
            <a:r>
              <a:rPr lang="en-US" altLang="en-US" sz="2000" dirty="0" err="1"/>
              <a:t>Map.Entry</a:t>
            </a:r>
            <a:r>
              <a:rPr lang="en-US" altLang="en-US" sz="2000" dirty="0"/>
              <a:t> has the following methods</a:t>
            </a:r>
          </a:p>
          <a:p>
            <a:pPr lvl="1" eaLnBrk="1" hangingPunct="1"/>
            <a:r>
              <a:rPr lang="en-US" altLang="en-US" sz="1600" dirty="0" err="1"/>
              <a:t>KeyType</a:t>
            </a:r>
            <a:r>
              <a:rPr lang="en-US" altLang="en-US" sz="1600" dirty="0"/>
              <a:t> </a:t>
            </a:r>
            <a:r>
              <a:rPr lang="en-US" altLang="en-US" sz="1600" dirty="0" err="1">
                <a:solidFill>
                  <a:srgbClr val="00B050"/>
                </a:solidFill>
              </a:rPr>
              <a:t>getKey</a:t>
            </a:r>
            <a:r>
              <a:rPr lang="en-US" altLang="en-US" sz="1600" dirty="0"/>
              <a:t>()</a:t>
            </a:r>
          </a:p>
          <a:p>
            <a:pPr lvl="1" eaLnBrk="1" hangingPunct="1"/>
            <a:r>
              <a:rPr lang="en-US" altLang="en-US" sz="1600" dirty="0" err="1"/>
              <a:t>ValueType</a:t>
            </a:r>
            <a:r>
              <a:rPr lang="en-US" altLang="en-US" sz="1600" dirty="0"/>
              <a:t> </a:t>
            </a:r>
            <a:r>
              <a:rPr lang="en-US" altLang="en-US" sz="1600" dirty="0" err="1">
                <a:solidFill>
                  <a:srgbClr val="00B050"/>
                </a:solidFill>
              </a:rPr>
              <a:t>getValue</a:t>
            </a:r>
            <a:r>
              <a:rPr lang="en-US" altLang="en-US" sz="1600" dirty="0"/>
              <a:t>()</a:t>
            </a:r>
          </a:p>
          <a:p>
            <a:pPr lvl="1" eaLnBrk="1" hangingPunct="1"/>
            <a:r>
              <a:rPr lang="en-US" altLang="en-US" sz="1600" dirty="0" err="1"/>
              <a:t>ValueType</a:t>
            </a:r>
            <a:r>
              <a:rPr lang="en-US" altLang="en-US" sz="1600" dirty="0"/>
              <a:t> </a:t>
            </a:r>
            <a:r>
              <a:rPr lang="en-US" altLang="en-US" sz="1600" dirty="0" err="1">
                <a:solidFill>
                  <a:srgbClr val="00B050"/>
                </a:solidFill>
              </a:rPr>
              <a:t>setValue</a:t>
            </a:r>
            <a:r>
              <a:rPr lang="en-US" altLang="en-US" sz="1600" dirty="0"/>
              <a:t> (</a:t>
            </a:r>
            <a:r>
              <a:rPr lang="en-US" altLang="en-US" sz="1600" dirty="0" err="1"/>
              <a:t>ValueType</a:t>
            </a:r>
            <a:r>
              <a:rPr lang="en-US" altLang="en-US" sz="1600" dirty="0"/>
              <a:t> </a:t>
            </a:r>
            <a:r>
              <a:rPr lang="en-US" altLang="en-US" sz="1600" dirty="0" err="1"/>
              <a:t>newValue</a:t>
            </a:r>
            <a:r>
              <a:rPr lang="en-US" altLang="en-US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57900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509A-9066-467A-BBB2-C3AB27F94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TreeMap</a:t>
            </a:r>
            <a:r>
              <a:rPr lang="en-US" dirty="0"/>
              <a:t> Example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FFC20-2C75-45BB-B5E4-04BF07D6EA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1400" dirty="0"/>
              <a:t>Sets and Maps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7243BD-1407-426C-887A-7450C9CC38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711FB6A-C81A-4707-BF78-15DF5005B9F7}" type="slidenum">
              <a:rPr lang="en-US" altLang="en-US" smtClean="0"/>
              <a:pPr>
                <a:defRPr/>
              </a:pPr>
              <a:t>6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91E62F-23A4-40BB-8050-6D543B67C99C}"/>
              </a:ext>
            </a:extLst>
          </p:cNvPr>
          <p:cNvSpPr txBox="1"/>
          <p:nvPr/>
        </p:nvSpPr>
        <p:spPr>
          <a:xfrm>
            <a:off x="533400" y="6519438"/>
            <a:ext cx="3333750" cy="219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https://www.geeksforgeeks.org/treemap-in-java/?ref=gcse</a:t>
            </a: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9273847B-58C6-47F0-8846-710CFB7B11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9200" y="1629128"/>
            <a:ext cx="6858000" cy="470898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Example1stConstructor()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Creating an empty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TreeMap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TreeMap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&lt;Integer, String&gt;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tree_map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TreeMap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&lt;Integer, String&gt;();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Mapping string values to int keys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using put() method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tree_map.put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10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"Geeks"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tree_map.put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"4"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tree_map.put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"Geeks"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tree_map.put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25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"Welcomes"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tree_map.put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30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"You"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Printing the elements of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TreeMap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System.out.println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TreeMap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: "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tree_map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380660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2509A-9066-467A-BBB2-C3AB27F94D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TreeMap</a:t>
            </a:r>
            <a:r>
              <a:rPr lang="en-US" dirty="0"/>
              <a:t> - For Each Loop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80FFC20-2C75-45BB-B5E4-04BF07D6EA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1400" dirty="0"/>
              <a:t>Sets and Maps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7243BD-1407-426C-887A-7450C9CC381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4711FB6A-C81A-4707-BF78-15DF5005B9F7}" type="slidenum">
              <a:rPr lang="en-US" altLang="en-US" smtClean="0"/>
              <a:pPr>
                <a:defRPr/>
              </a:pPr>
              <a:t>7</a:t>
            </a:fld>
            <a:endParaRPr lang="en-US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91E62F-23A4-40BB-8050-6D543B67C99C}"/>
              </a:ext>
            </a:extLst>
          </p:cNvPr>
          <p:cNvSpPr txBox="1"/>
          <p:nvPr/>
        </p:nvSpPr>
        <p:spPr>
          <a:xfrm>
            <a:off x="533400" y="6519438"/>
            <a:ext cx="3333750" cy="2199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https://www.geeksforgeeks.org/treemap-in-java/?ref=gcse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75FC9BD1-16E8-4A9D-949D-7573435964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4400" y="1770608"/>
            <a:ext cx="7543800" cy="415498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public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static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main(String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args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[])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Initialization of a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TreeMap</a:t>
            </a:r>
            <a:r>
              <a:rPr lang="en-US" altLang="en-US" sz="1500" dirty="0"/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using Generics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TreeMap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&lt;Integer, String&gt; tm</a:t>
            </a:r>
            <a:r>
              <a:rPr lang="en-US" altLang="en-US" sz="1500" dirty="0"/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 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TreeMap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&lt;Integer, String&gt;();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Inserting the elements using put() method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tm.put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"Geeks"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tm.put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"For"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tm.put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99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"Geeks"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For-each loop for traversal over Map</a:t>
            </a:r>
            <a:r>
              <a:rPr lang="en-US" altLang="en-US" sz="1500" dirty="0"/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via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entrySet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() Method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for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Map.Entry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mapElement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: 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tm.entrySet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 {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key = (</a:t>
            </a:r>
            <a:r>
              <a:rPr kumimoji="0" lang="en-US" altLang="en-US" sz="1500" b="1" i="0" u="none" strike="noStrike" cap="none" normalizeH="0" baseline="0" dirty="0">
                <a:ln>
                  <a:noFill/>
                </a:ln>
                <a:solidFill>
                  <a:srgbClr val="006699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mapElement.getKey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Finding the value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String value = (String)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mapElement.getValue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8200"/>
                </a:solidFill>
                <a:effectLst/>
                <a:latin typeface="Consolas" panose="020B0609020204030204" pitchFamily="49" charset="0"/>
              </a:rPr>
              <a:t>// Printing the key and value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    </a:t>
            </a:r>
            <a:r>
              <a:rPr kumimoji="0" lang="en-US" altLang="en-US" sz="15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System.out.println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(key +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" : "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+ value);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273239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kumimoji="0" lang="en-US" altLang="en-US" sz="15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kumimoji="0" lang="en-US" altLang="en-US" sz="15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710043013"/>
      </p:ext>
    </p:extLst>
  </p:cSld>
  <p:clrMapOvr>
    <a:masterClrMapping/>
  </p:clrMapOvr>
</p:sld>
</file>

<file path=ppt/theme/theme1.xml><?xml version="1.0" encoding="utf-8"?>
<a:theme xmlns:a="http://schemas.openxmlformats.org/drawingml/2006/main" name="Blueprint">
  <a:themeElements>
    <a:clrScheme name="">
      <a:dk1>
        <a:srgbClr val="40458C"/>
      </a:dk1>
      <a:lt1>
        <a:srgbClr val="FFFFFF"/>
      </a:lt1>
      <a:dk2>
        <a:srgbClr val="BE2D00"/>
      </a:dk2>
      <a:lt2>
        <a:srgbClr val="B7C1EB"/>
      </a:lt2>
      <a:accent1>
        <a:srgbClr val="ECD882"/>
      </a:accent1>
      <a:accent2>
        <a:srgbClr val="577052"/>
      </a:accent2>
      <a:accent3>
        <a:srgbClr val="FFFFFF"/>
      </a:accent3>
      <a:accent4>
        <a:srgbClr val="353A77"/>
      </a:accent4>
      <a:accent5>
        <a:srgbClr val="F4E9C1"/>
      </a:accent5>
      <a:accent6>
        <a:srgbClr val="4E6549"/>
      </a:accent6>
      <a:hlink>
        <a:srgbClr val="6F89F7"/>
      </a:hlink>
      <a:folHlink>
        <a:srgbClr val="CFDBFD"/>
      </a:folHlink>
    </a:clrScheme>
    <a:fontScheme name="Blueprint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905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</a:defRPr>
        </a:defPPr>
      </a:lstStyle>
    </a:lnDef>
  </a:objectDefaults>
  <a:extraClrSchemeLst>
    <a:extraClrScheme>
      <a:clrScheme name="Blueprint 1">
        <a:dk1>
          <a:srgbClr val="000000"/>
        </a:dk1>
        <a:lt1>
          <a:srgbClr val="FFFFFF"/>
        </a:lt1>
        <a:dk2>
          <a:srgbClr val="40458C"/>
        </a:dk2>
        <a:lt2>
          <a:srgbClr val="FFFFCC"/>
        </a:lt2>
        <a:accent1>
          <a:srgbClr val="8D8DB3"/>
        </a:accent1>
        <a:accent2>
          <a:srgbClr val="B2B2B2"/>
        </a:accent2>
        <a:accent3>
          <a:srgbClr val="AFB0C5"/>
        </a:accent3>
        <a:accent4>
          <a:srgbClr val="DADADA"/>
        </a:accent4>
        <a:accent5>
          <a:srgbClr val="C5C5D6"/>
        </a:accent5>
        <a:accent6>
          <a:srgbClr val="A1A1A1"/>
        </a:accent6>
        <a:hlink>
          <a:srgbClr val="6F89F7"/>
        </a:hlink>
        <a:folHlink>
          <a:srgbClr val="4F56AD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2">
        <a:dk1>
          <a:srgbClr val="40458C"/>
        </a:dk1>
        <a:lt1>
          <a:srgbClr val="FFFFFF"/>
        </a:lt1>
        <a:dk2>
          <a:srgbClr val="660066"/>
        </a:dk2>
        <a:lt2>
          <a:srgbClr val="B7C1EB"/>
        </a:lt2>
        <a:accent1>
          <a:srgbClr val="ECD882"/>
        </a:accent1>
        <a:accent2>
          <a:srgbClr val="B2B2B2"/>
        </a:accent2>
        <a:accent3>
          <a:srgbClr val="FFFFFF"/>
        </a:accent3>
        <a:accent4>
          <a:srgbClr val="353A77"/>
        </a:accent4>
        <a:accent5>
          <a:srgbClr val="F4E9C1"/>
        </a:accent5>
        <a:accent6>
          <a:srgbClr val="A1A1A1"/>
        </a:accent6>
        <a:hlink>
          <a:srgbClr val="6F89F7"/>
        </a:hlink>
        <a:folHlink>
          <a:srgbClr val="CFDBF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3">
        <a:dk1>
          <a:srgbClr val="000000"/>
        </a:dk1>
        <a:lt1>
          <a:srgbClr val="FFFFFF"/>
        </a:lt1>
        <a:dk2>
          <a:srgbClr val="4D4D4D"/>
        </a:dk2>
        <a:lt2>
          <a:srgbClr val="B2B2B2"/>
        </a:lt2>
        <a:accent1>
          <a:srgbClr val="969696"/>
        </a:accent1>
        <a:accent2>
          <a:srgbClr val="EAEAEA"/>
        </a:accent2>
        <a:accent3>
          <a:srgbClr val="FFFFFF"/>
        </a:accent3>
        <a:accent4>
          <a:srgbClr val="000000"/>
        </a:accent4>
        <a:accent5>
          <a:srgbClr val="C9C9C9"/>
        </a:accent5>
        <a:accent6>
          <a:srgbClr val="D4D4D4"/>
        </a:accent6>
        <a:hlink>
          <a:srgbClr val="777777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4">
        <a:dk1>
          <a:srgbClr val="333300"/>
        </a:dk1>
        <a:lt1>
          <a:srgbClr val="FFFFFF"/>
        </a:lt1>
        <a:dk2>
          <a:srgbClr val="663300"/>
        </a:dk2>
        <a:lt2>
          <a:srgbClr val="B2B2B2"/>
        </a:lt2>
        <a:accent1>
          <a:srgbClr val="DDC6A7"/>
        </a:accent1>
        <a:accent2>
          <a:srgbClr val="D9C167"/>
        </a:accent2>
        <a:accent3>
          <a:srgbClr val="FFFFFF"/>
        </a:accent3>
        <a:accent4>
          <a:srgbClr val="2A2A00"/>
        </a:accent4>
        <a:accent5>
          <a:srgbClr val="EBDFD0"/>
        </a:accent5>
        <a:accent6>
          <a:srgbClr val="C4AF5D"/>
        </a:accent6>
        <a:hlink>
          <a:srgbClr val="8A7A66"/>
        </a:hlink>
        <a:folHlink>
          <a:srgbClr val="C0AE9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ueprint 5">
        <a:dk1>
          <a:srgbClr val="000000"/>
        </a:dk1>
        <a:lt1>
          <a:srgbClr val="FFFFFF"/>
        </a:lt1>
        <a:dk2>
          <a:srgbClr val="003366"/>
        </a:dk2>
        <a:lt2>
          <a:srgbClr val="CCFFCC"/>
        </a:lt2>
        <a:accent1>
          <a:srgbClr val="006699"/>
        </a:accent1>
        <a:accent2>
          <a:srgbClr val="009999"/>
        </a:accent2>
        <a:accent3>
          <a:srgbClr val="AAADB8"/>
        </a:accent3>
        <a:accent4>
          <a:srgbClr val="DADADA"/>
        </a:accent4>
        <a:accent5>
          <a:srgbClr val="AAB8CA"/>
        </a:accent5>
        <a:accent6>
          <a:srgbClr val="008A8A"/>
        </a:accent6>
        <a:hlink>
          <a:srgbClr val="0099CC"/>
        </a:hlink>
        <a:folHlink>
          <a:srgbClr val="00458A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6">
        <a:dk1>
          <a:srgbClr val="000000"/>
        </a:dk1>
        <a:lt1>
          <a:srgbClr val="FFFFFF"/>
        </a:lt1>
        <a:dk2>
          <a:srgbClr val="004A48"/>
        </a:dk2>
        <a:lt2>
          <a:srgbClr val="33CCCC"/>
        </a:lt2>
        <a:accent1>
          <a:srgbClr val="006699"/>
        </a:accent1>
        <a:accent2>
          <a:srgbClr val="009999"/>
        </a:accent2>
        <a:accent3>
          <a:srgbClr val="AAB1B1"/>
        </a:accent3>
        <a:accent4>
          <a:srgbClr val="DADADA"/>
        </a:accent4>
        <a:accent5>
          <a:srgbClr val="AAB8CA"/>
        </a:accent5>
        <a:accent6>
          <a:srgbClr val="008A8A"/>
        </a:accent6>
        <a:hlink>
          <a:srgbClr val="00CC99"/>
        </a:hlink>
        <a:folHlink>
          <a:srgbClr val="00666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7">
        <a:dk1>
          <a:srgbClr val="000000"/>
        </a:dk1>
        <a:lt1>
          <a:srgbClr val="FFFFFF"/>
        </a:lt1>
        <a:dk2>
          <a:srgbClr val="333300"/>
        </a:dk2>
        <a:lt2>
          <a:srgbClr val="FFFFCC"/>
        </a:lt2>
        <a:accent1>
          <a:srgbClr val="CC9900"/>
        </a:accent1>
        <a:accent2>
          <a:srgbClr val="CC6600"/>
        </a:accent2>
        <a:accent3>
          <a:srgbClr val="ADAD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808000"/>
        </a:hlink>
        <a:folHlink>
          <a:srgbClr val="525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ueprint 8">
        <a:dk1>
          <a:srgbClr val="003D62"/>
        </a:dk1>
        <a:lt1>
          <a:srgbClr val="FFFFFF"/>
        </a:lt1>
        <a:dk2>
          <a:srgbClr val="006699"/>
        </a:dk2>
        <a:lt2>
          <a:srgbClr val="C8D1DA"/>
        </a:lt2>
        <a:accent1>
          <a:srgbClr val="9AC0EA"/>
        </a:accent1>
        <a:accent2>
          <a:srgbClr val="80C3C8"/>
        </a:accent2>
        <a:accent3>
          <a:srgbClr val="FFFFFF"/>
        </a:accent3>
        <a:accent4>
          <a:srgbClr val="003353"/>
        </a:accent4>
        <a:accent5>
          <a:srgbClr val="CADCF3"/>
        </a:accent5>
        <a:accent6>
          <a:srgbClr val="73B0B5"/>
        </a:accent6>
        <a:hlink>
          <a:srgbClr val="81ABCB"/>
        </a:hlink>
        <a:folHlink>
          <a:srgbClr val="B6CBD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C:\Program Files\Microsoft Office\Templates\Presentation Designs\Blueprint.pot</Template>
  <TotalTime>5472</TotalTime>
  <Words>753</Words>
  <Application>Microsoft Office PowerPoint</Application>
  <PresentationFormat>On-screen Show (4:3)</PresentationFormat>
  <Paragraphs>121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Consolas</vt:lpstr>
      <vt:lpstr>Tahoma</vt:lpstr>
      <vt:lpstr>Times New Roman</vt:lpstr>
      <vt:lpstr>Wingdings</vt:lpstr>
      <vt:lpstr>Blueprint</vt:lpstr>
      <vt:lpstr>Sets and Maps</vt:lpstr>
      <vt:lpstr>Sets</vt:lpstr>
      <vt:lpstr>TreeSet Example</vt:lpstr>
      <vt:lpstr>Maps</vt:lpstr>
      <vt:lpstr>TreeMap</vt:lpstr>
      <vt:lpstr>TreeMap Example</vt:lpstr>
      <vt:lpstr>TreeMap - For Each Loop</vt:lpstr>
    </vt:vector>
  </TitlesOfParts>
  <Company>Brown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Algorithms</dc:title>
  <dc:creator>Roberto Tamassia</dc:creator>
  <cp:lastModifiedBy>Silva, Yasin</cp:lastModifiedBy>
  <cp:revision>637</cp:revision>
  <cp:lastPrinted>2022-02-17T18:32:54Z</cp:lastPrinted>
  <dcterms:created xsi:type="dcterms:W3CDTF">2002-01-21T02:22:10Z</dcterms:created>
  <dcterms:modified xsi:type="dcterms:W3CDTF">2022-09-28T22:08:05Z</dcterms:modified>
</cp:coreProperties>
</file>

<file path=docProps/thumbnail.jpeg>
</file>